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921" r:id="rId2"/>
    <p:sldId id="1115" r:id="rId3"/>
    <p:sldId id="934" r:id="rId4"/>
    <p:sldId id="1127" r:id="rId5"/>
    <p:sldId id="1111" r:id="rId6"/>
    <p:sldId id="1121" r:id="rId7"/>
    <p:sldId id="1118" r:id="rId8"/>
    <p:sldId id="1117" r:id="rId9"/>
    <p:sldId id="1119" r:id="rId10"/>
    <p:sldId id="1124" r:id="rId11"/>
    <p:sldId id="1123" r:id="rId12"/>
    <p:sldId id="1122" r:id="rId13"/>
    <p:sldId id="1120" r:id="rId14"/>
    <p:sldId id="1125" r:id="rId15"/>
    <p:sldId id="1126" r:id="rId16"/>
    <p:sldId id="1128" r:id="rId17"/>
    <p:sldId id="1129" r:id="rId18"/>
    <p:sldId id="1134" r:id="rId19"/>
    <p:sldId id="1133" r:id="rId20"/>
    <p:sldId id="1132" r:id="rId21"/>
    <p:sldId id="1130" r:id="rId22"/>
    <p:sldId id="1135" r:id="rId23"/>
    <p:sldId id="1136" r:id="rId24"/>
    <p:sldId id="1137" r:id="rId25"/>
    <p:sldId id="1141" r:id="rId26"/>
    <p:sldId id="1138" r:id="rId27"/>
    <p:sldId id="1131" r:id="rId28"/>
    <p:sldId id="1139" r:id="rId29"/>
    <p:sldId id="1140" r:id="rId3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rad Carrow" initials="BC" lastIdx="2" clrIdx="0"/>
  <p:cmAuthor id="1" name="Peter Waddell" initials="PW" lastIdx="11" clrIdx="1">
    <p:extLst>
      <p:ext uri="{19B8F6BF-5375-455C-9EA6-DF929625EA0E}">
        <p15:presenceInfo xmlns:p15="http://schemas.microsoft.com/office/powerpoint/2012/main" userId="dd862b9fb7d6043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7FF"/>
    <a:srgbClr val="AFDBFF"/>
    <a:srgbClr val="0085F2"/>
    <a:srgbClr val="FBFCFF"/>
    <a:srgbClr val="F7FAFF"/>
    <a:srgbClr val="FFFFFF"/>
    <a:srgbClr val="ABD9FF"/>
    <a:srgbClr val="D5E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09" autoAdjust="0"/>
    <p:restoredTop sz="76933" autoAdjust="0"/>
  </p:normalViewPr>
  <p:slideViewPr>
    <p:cSldViewPr snapToGrid="0">
      <p:cViewPr varScale="1">
        <p:scale>
          <a:sx n="61" d="100"/>
          <a:sy n="61" d="100"/>
        </p:scale>
        <p:origin x="1782" y="72"/>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ter Waddell" userId="dd862b9fb7d60430" providerId="LiveId" clId="{8AA8D65E-CF2E-4586-844B-35D08DCF8EC5}"/>
    <pc:docChg chg="undo custSel addSld delSld modSld sldOrd">
      <pc:chgData name="Peter Waddell" userId="dd862b9fb7d60430" providerId="LiveId" clId="{8AA8D65E-CF2E-4586-844B-35D08DCF8EC5}" dt="2024-05-07T23:22:10.611" v="125"/>
      <pc:docMkLst>
        <pc:docMk/>
      </pc:docMkLst>
      <pc:sldChg chg="del">
        <pc:chgData name="Peter Waddell" userId="dd862b9fb7d60430" providerId="LiveId" clId="{8AA8D65E-CF2E-4586-844B-35D08DCF8EC5}" dt="2024-05-07T23:21:55.494" v="118" actId="2696"/>
        <pc:sldMkLst>
          <pc:docMk/>
          <pc:sldMk cId="1720085416" sldId="978"/>
        </pc:sldMkLst>
      </pc:sldChg>
      <pc:sldChg chg="add ord">
        <pc:chgData name="Peter Waddell" userId="dd862b9fb7d60430" providerId="LiveId" clId="{8AA8D65E-CF2E-4586-844B-35D08DCF8EC5}" dt="2024-05-07T23:22:10.611" v="125"/>
        <pc:sldMkLst>
          <pc:docMk/>
          <pc:sldMk cId="2741222020" sldId="978"/>
        </pc:sldMkLst>
      </pc:sldChg>
      <pc:sldChg chg="delSp modSp mod">
        <pc:chgData name="Peter Waddell" userId="dd862b9fb7d60430" providerId="LiveId" clId="{8AA8D65E-CF2E-4586-844B-35D08DCF8EC5}" dt="2024-05-07T23:20:29.068" v="85" actId="1037"/>
        <pc:sldMkLst>
          <pc:docMk/>
          <pc:sldMk cId="2093582302" sldId="1061"/>
        </pc:sldMkLst>
        <pc:spChg chg="del">
          <ac:chgData name="Peter Waddell" userId="dd862b9fb7d60430" providerId="LiveId" clId="{8AA8D65E-CF2E-4586-844B-35D08DCF8EC5}" dt="2024-05-07T23:19:01.307" v="6" actId="478"/>
          <ac:spMkLst>
            <pc:docMk/>
            <pc:sldMk cId="2093582302" sldId="1061"/>
            <ac:spMk id="2" creationId="{70B27184-D889-71E6-5526-934D55AFF5C3}"/>
          </ac:spMkLst>
        </pc:spChg>
        <pc:spChg chg="del">
          <ac:chgData name="Peter Waddell" userId="dd862b9fb7d60430" providerId="LiveId" clId="{8AA8D65E-CF2E-4586-844B-35D08DCF8EC5}" dt="2024-05-07T23:19:03.412" v="8" actId="478"/>
          <ac:spMkLst>
            <pc:docMk/>
            <pc:sldMk cId="2093582302" sldId="1061"/>
            <ac:spMk id="10" creationId="{C3B74BBC-BF8D-429C-A4F9-F14B4F865365}"/>
          </ac:spMkLst>
        </pc:spChg>
        <pc:spChg chg="mod">
          <ac:chgData name="Peter Waddell" userId="dd862b9fb7d60430" providerId="LiveId" clId="{8AA8D65E-CF2E-4586-844B-35D08DCF8EC5}" dt="2024-05-07T23:20:20.948" v="70" actId="1076"/>
          <ac:spMkLst>
            <pc:docMk/>
            <pc:sldMk cId="2093582302" sldId="1061"/>
            <ac:spMk id="11" creationId="{18C0D115-0482-4933-8C9F-B5A34F965ACC}"/>
          </ac:spMkLst>
        </pc:spChg>
        <pc:spChg chg="del">
          <ac:chgData name="Peter Waddell" userId="dd862b9fb7d60430" providerId="LiveId" clId="{8AA8D65E-CF2E-4586-844B-35D08DCF8EC5}" dt="2024-05-07T23:19:01.958" v="7" actId="478"/>
          <ac:spMkLst>
            <pc:docMk/>
            <pc:sldMk cId="2093582302" sldId="1061"/>
            <ac:spMk id="17" creationId="{9E116933-CBA2-4F7E-9193-6F15CBF4BA7A}"/>
          </ac:spMkLst>
        </pc:spChg>
        <pc:spChg chg="mod">
          <ac:chgData name="Peter Waddell" userId="dd862b9fb7d60430" providerId="LiveId" clId="{8AA8D65E-CF2E-4586-844B-35D08DCF8EC5}" dt="2024-05-07T23:19:58.684" v="57" actId="1035"/>
          <ac:spMkLst>
            <pc:docMk/>
            <pc:sldMk cId="2093582302" sldId="1061"/>
            <ac:spMk id="18" creationId="{80AC0830-F260-4145-973C-EE997804044F}"/>
          </ac:spMkLst>
        </pc:spChg>
        <pc:spChg chg="del">
          <ac:chgData name="Peter Waddell" userId="dd862b9fb7d60430" providerId="LiveId" clId="{8AA8D65E-CF2E-4586-844B-35D08DCF8EC5}" dt="2024-05-07T23:19:01.307" v="6" actId="478"/>
          <ac:spMkLst>
            <pc:docMk/>
            <pc:sldMk cId="2093582302" sldId="1061"/>
            <ac:spMk id="21" creationId="{7FEBF73F-A3B8-33BF-5685-EA9EBBBBE12D}"/>
          </ac:spMkLst>
        </pc:spChg>
        <pc:spChg chg="del">
          <ac:chgData name="Peter Waddell" userId="dd862b9fb7d60430" providerId="LiveId" clId="{8AA8D65E-CF2E-4586-844B-35D08DCF8EC5}" dt="2024-05-07T23:19:01.307" v="6" actId="478"/>
          <ac:spMkLst>
            <pc:docMk/>
            <pc:sldMk cId="2093582302" sldId="1061"/>
            <ac:spMk id="22" creationId="{9F7A0704-8EFB-77B3-6FF2-84EA3ECCEAF3}"/>
          </ac:spMkLst>
        </pc:spChg>
        <pc:spChg chg="del">
          <ac:chgData name="Peter Waddell" userId="dd862b9fb7d60430" providerId="LiveId" clId="{8AA8D65E-CF2E-4586-844B-35D08DCF8EC5}" dt="2024-05-07T23:19:04.612" v="9" actId="478"/>
          <ac:spMkLst>
            <pc:docMk/>
            <pc:sldMk cId="2093582302" sldId="1061"/>
            <ac:spMk id="23" creationId="{71A62B07-706D-665D-D672-4D43D816B3CE}"/>
          </ac:spMkLst>
        </pc:spChg>
        <pc:graphicFrameChg chg="del">
          <ac:chgData name="Peter Waddell" userId="dd862b9fb7d60430" providerId="LiveId" clId="{8AA8D65E-CF2E-4586-844B-35D08DCF8EC5}" dt="2024-05-07T23:19:01.307" v="6" actId="478"/>
          <ac:graphicFrameMkLst>
            <pc:docMk/>
            <pc:sldMk cId="2093582302" sldId="1061"/>
            <ac:graphicFrameMk id="12" creationId="{2E92DC0D-F73B-4B02-AB00-95B6AA497011}"/>
          </ac:graphicFrameMkLst>
        </pc:graphicFrameChg>
        <pc:picChg chg="mod">
          <ac:chgData name="Peter Waddell" userId="dd862b9fb7d60430" providerId="LiveId" clId="{8AA8D65E-CF2E-4586-844B-35D08DCF8EC5}" dt="2024-05-07T23:19:56.104" v="51" actId="1035"/>
          <ac:picMkLst>
            <pc:docMk/>
            <pc:sldMk cId="2093582302" sldId="1061"/>
            <ac:picMk id="3" creationId="{BB20F702-C558-4C84-B537-010827AB534D}"/>
          </ac:picMkLst>
        </pc:picChg>
        <pc:picChg chg="mod">
          <ac:chgData name="Peter Waddell" userId="dd862b9fb7d60430" providerId="LiveId" clId="{8AA8D65E-CF2E-4586-844B-35D08DCF8EC5}" dt="2024-05-07T23:20:20.948" v="70" actId="1076"/>
          <ac:picMkLst>
            <pc:docMk/>
            <pc:sldMk cId="2093582302" sldId="1061"/>
            <ac:picMk id="8" creationId="{1F6E08AA-8C38-4168-A4DC-80A0520A0F6D}"/>
          </ac:picMkLst>
        </pc:picChg>
        <pc:picChg chg="mod">
          <ac:chgData name="Peter Waddell" userId="dd862b9fb7d60430" providerId="LiveId" clId="{8AA8D65E-CF2E-4586-844B-35D08DCF8EC5}" dt="2024-05-07T23:20:20.948" v="70" actId="1076"/>
          <ac:picMkLst>
            <pc:docMk/>
            <pc:sldMk cId="2093582302" sldId="1061"/>
            <ac:picMk id="9" creationId="{C34C72B2-704A-46F0-B261-19952AD836E6}"/>
          </ac:picMkLst>
        </pc:picChg>
        <pc:picChg chg="mod">
          <ac:chgData name="Peter Waddell" userId="dd862b9fb7d60430" providerId="LiveId" clId="{8AA8D65E-CF2E-4586-844B-35D08DCF8EC5}" dt="2024-05-07T23:20:27.792" v="83" actId="1037"/>
          <ac:picMkLst>
            <pc:docMk/>
            <pc:sldMk cId="2093582302" sldId="1061"/>
            <ac:picMk id="13" creationId="{3C796F17-FF45-40C8-8965-B1E356CB803F}"/>
          </ac:picMkLst>
        </pc:picChg>
        <pc:picChg chg="mod">
          <ac:chgData name="Peter Waddell" userId="dd862b9fb7d60430" providerId="LiveId" clId="{8AA8D65E-CF2E-4586-844B-35D08DCF8EC5}" dt="2024-05-07T23:20:29.068" v="85" actId="1037"/>
          <ac:picMkLst>
            <pc:docMk/>
            <pc:sldMk cId="2093582302" sldId="1061"/>
            <ac:picMk id="14" creationId="{7C6F323C-F74F-45B1-B8C2-DC48915B33F2}"/>
          </ac:picMkLst>
        </pc:picChg>
        <pc:picChg chg="mod">
          <ac:chgData name="Peter Waddell" userId="dd862b9fb7d60430" providerId="LiveId" clId="{8AA8D65E-CF2E-4586-844B-35D08DCF8EC5}" dt="2024-05-07T23:19:56.104" v="51" actId="1035"/>
          <ac:picMkLst>
            <pc:docMk/>
            <pc:sldMk cId="2093582302" sldId="1061"/>
            <ac:picMk id="19" creationId="{92F534CA-1957-5074-3A83-B9011D8EB05C}"/>
          </ac:picMkLst>
        </pc:picChg>
      </pc:sldChg>
      <pc:sldChg chg="del">
        <pc:chgData name="Peter Waddell" userId="dd862b9fb7d60430" providerId="LiveId" clId="{8AA8D65E-CF2E-4586-844B-35D08DCF8EC5}" dt="2024-05-07T23:18:38.058" v="1" actId="47"/>
        <pc:sldMkLst>
          <pc:docMk/>
          <pc:sldMk cId="2189480088" sldId="1062"/>
        </pc:sldMkLst>
      </pc:sldChg>
      <pc:sldChg chg="addSp delSp del mod">
        <pc:chgData name="Peter Waddell" userId="dd862b9fb7d60430" providerId="LiveId" clId="{8AA8D65E-CF2E-4586-844B-35D08DCF8EC5}" dt="2024-05-07T23:18:57.863" v="4" actId="47"/>
        <pc:sldMkLst>
          <pc:docMk/>
          <pc:sldMk cId="3894660467" sldId="1063"/>
        </pc:sldMkLst>
        <pc:spChg chg="add del">
          <ac:chgData name="Peter Waddell" userId="dd862b9fb7d60430" providerId="LiveId" clId="{8AA8D65E-CF2E-4586-844B-35D08DCF8EC5}" dt="2024-05-07T23:18:55.658" v="3" actId="478"/>
          <ac:spMkLst>
            <pc:docMk/>
            <pc:sldMk cId="3894660467" sldId="1063"/>
            <ac:spMk id="2" creationId="{70B27184-D889-71E6-5526-934D55AFF5C3}"/>
          </ac:spMkLst>
        </pc:spChg>
        <pc:spChg chg="add del">
          <ac:chgData name="Peter Waddell" userId="dd862b9fb7d60430" providerId="LiveId" clId="{8AA8D65E-CF2E-4586-844B-35D08DCF8EC5}" dt="2024-05-07T23:18:55.658" v="3" actId="478"/>
          <ac:spMkLst>
            <pc:docMk/>
            <pc:sldMk cId="3894660467" sldId="1063"/>
            <ac:spMk id="4" creationId="{ECCBB80E-E995-197B-03F8-C53B86BABEBB}"/>
          </ac:spMkLst>
        </pc:spChg>
        <pc:spChg chg="add del">
          <ac:chgData name="Peter Waddell" userId="dd862b9fb7d60430" providerId="LiveId" clId="{8AA8D65E-CF2E-4586-844B-35D08DCF8EC5}" dt="2024-05-07T23:18:55.658" v="3" actId="478"/>
          <ac:spMkLst>
            <pc:docMk/>
            <pc:sldMk cId="3894660467" sldId="1063"/>
            <ac:spMk id="10" creationId="{C3B74BBC-BF8D-429C-A4F9-F14B4F865365}"/>
          </ac:spMkLst>
        </pc:spChg>
        <pc:spChg chg="add del">
          <ac:chgData name="Peter Waddell" userId="dd862b9fb7d60430" providerId="LiveId" clId="{8AA8D65E-CF2E-4586-844B-35D08DCF8EC5}" dt="2024-05-07T23:18:55.658" v="3" actId="478"/>
          <ac:spMkLst>
            <pc:docMk/>
            <pc:sldMk cId="3894660467" sldId="1063"/>
            <ac:spMk id="17" creationId="{9E116933-CBA2-4F7E-9193-6F15CBF4BA7A}"/>
          </ac:spMkLst>
        </pc:spChg>
        <pc:spChg chg="add del">
          <ac:chgData name="Peter Waddell" userId="dd862b9fb7d60430" providerId="LiveId" clId="{8AA8D65E-CF2E-4586-844B-35D08DCF8EC5}" dt="2024-05-07T23:18:55.658" v="3" actId="478"/>
          <ac:spMkLst>
            <pc:docMk/>
            <pc:sldMk cId="3894660467" sldId="1063"/>
            <ac:spMk id="24" creationId="{465AE935-B5D2-033C-6284-4A1960AC64DB}"/>
          </ac:spMkLst>
        </pc:spChg>
        <pc:spChg chg="add del">
          <ac:chgData name="Peter Waddell" userId="dd862b9fb7d60430" providerId="LiveId" clId="{8AA8D65E-CF2E-4586-844B-35D08DCF8EC5}" dt="2024-05-07T23:18:55.658" v="3" actId="478"/>
          <ac:spMkLst>
            <pc:docMk/>
            <pc:sldMk cId="3894660467" sldId="1063"/>
            <ac:spMk id="25" creationId="{F0BAABC0-3AA1-A4E9-4527-44BE10A7CF36}"/>
          </ac:spMkLst>
        </pc:spChg>
        <pc:spChg chg="add del">
          <ac:chgData name="Peter Waddell" userId="dd862b9fb7d60430" providerId="LiveId" clId="{8AA8D65E-CF2E-4586-844B-35D08DCF8EC5}" dt="2024-05-07T23:18:55.658" v="3" actId="478"/>
          <ac:spMkLst>
            <pc:docMk/>
            <pc:sldMk cId="3894660467" sldId="1063"/>
            <ac:spMk id="26" creationId="{48F95FE8-730F-F838-CE76-7454B1FF1B2A}"/>
          </ac:spMkLst>
        </pc:spChg>
        <pc:graphicFrameChg chg="add del">
          <ac:chgData name="Peter Waddell" userId="dd862b9fb7d60430" providerId="LiveId" clId="{8AA8D65E-CF2E-4586-844B-35D08DCF8EC5}" dt="2024-05-07T23:18:55.658" v="3" actId="478"/>
          <ac:graphicFrameMkLst>
            <pc:docMk/>
            <pc:sldMk cId="3894660467" sldId="1063"/>
            <ac:graphicFrameMk id="12" creationId="{2E92DC0D-F73B-4B02-AB00-95B6AA497011}"/>
          </ac:graphicFrameMkLst>
        </pc:graphicFrameChg>
        <pc:picChg chg="add del">
          <ac:chgData name="Peter Waddell" userId="dd862b9fb7d60430" providerId="LiveId" clId="{8AA8D65E-CF2E-4586-844B-35D08DCF8EC5}" dt="2024-05-07T23:18:55.658" v="3" actId="478"/>
          <ac:picMkLst>
            <pc:docMk/>
            <pc:sldMk cId="3894660467" sldId="1063"/>
            <ac:picMk id="13" creationId="{3C796F17-FF45-40C8-8965-B1E356CB803F}"/>
          </ac:picMkLst>
        </pc:picChg>
        <pc:picChg chg="add del">
          <ac:chgData name="Peter Waddell" userId="dd862b9fb7d60430" providerId="LiveId" clId="{8AA8D65E-CF2E-4586-844B-35D08DCF8EC5}" dt="2024-05-07T23:18:55.658" v="3" actId="478"/>
          <ac:picMkLst>
            <pc:docMk/>
            <pc:sldMk cId="3894660467" sldId="1063"/>
            <ac:picMk id="14" creationId="{7C6F323C-F74F-45B1-B8C2-DC48915B33F2}"/>
          </ac:picMkLst>
        </pc:picChg>
      </pc:sldChg>
      <pc:sldChg chg="del">
        <pc:chgData name="Peter Waddell" userId="dd862b9fb7d60430" providerId="LiveId" clId="{8AA8D65E-CF2E-4586-844B-35D08DCF8EC5}" dt="2024-05-07T23:18:59.062" v="5" actId="47"/>
        <pc:sldMkLst>
          <pc:docMk/>
          <pc:sldMk cId="267594059" sldId="1064"/>
        </pc:sldMkLst>
      </pc:sldChg>
      <pc:sldChg chg="addSp delSp modSp mod">
        <pc:chgData name="Peter Waddell" userId="dd862b9fb7d60430" providerId="LiveId" clId="{8AA8D65E-CF2E-4586-844B-35D08DCF8EC5}" dt="2024-05-07T23:20:52.982" v="116" actId="478"/>
        <pc:sldMkLst>
          <pc:docMk/>
          <pc:sldMk cId="161475212" sldId="1067"/>
        </pc:sldMkLst>
        <pc:spChg chg="add del">
          <ac:chgData name="Peter Waddell" userId="dd862b9fb7d60430" providerId="LiveId" clId="{8AA8D65E-CF2E-4586-844B-35D08DCF8EC5}" dt="2024-05-07T23:20:52.982" v="116" actId="478"/>
          <ac:spMkLst>
            <pc:docMk/>
            <pc:sldMk cId="161475212" sldId="1067"/>
            <ac:spMk id="2" creationId="{ED73C361-3522-A09E-4B1D-EEFBBFB25C0F}"/>
          </ac:spMkLst>
        </pc:spChg>
        <pc:spChg chg="add del">
          <ac:chgData name="Peter Waddell" userId="dd862b9fb7d60430" providerId="LiveId" clId="{8AA8D65E-CF2E-4586-844B-35D08DCF8EC5}" dt="2024-05-07T23:20:52.982" v="116" actId="478"/>
          <ac:spMkLst>
            <pc:docMk/>
            <pc:sldMk cId="161475212" sldId="1067"/>
            <ac:spMk id="3" creationId="{5C8810C3-52B6-BC30-7451-072938D95610}"/>
          </ac:spMkLst>
        </pc:spChg>
        <pc:spChg chg="mod">
          <ac:chgData name="Peter Waddell" userId="dd862b9fb7d60430" providerId="LiveId" clId="{8AA8D65E-CF2E-4586-844B-35D08DCF8EC5}" dt="2024-05-07T23:20:52.595" v="115" actId="1035"/>
          <ac:spMkLst>
            <pc:docMk/>
            <pc:sldMk cId="161475212" sldId="1067"/>
            <ac:spMk id="6" creationId="{605A1936-B028-4E82-B4CB-87CC5CE8134C}"/>
          </ac:spMkLst>
        </pc:spChg>
        <pc:spChg chg="mod">
          <ac:chgData name="Peter Waddell" userId="dd862b9fb7d60430" providerId="LiveId" clId="{8AA8D65E-CF2E-4586-844B-35D08DCF8EC5}" dt="2024-05-07T23:20:52.595" v="115" actId="1035"/>
          <ac:spMkLst>
            <pc:docMk/>
            <pc:sldMk cId="161475212" sldId="1067"/>
            <ac:spMk id="8" creationId="{48F7D838-7F9B-4599-AB9E-6E25B087C9D7}"/>
          </ac:spMkLst>
        </pc:spChg>
        <pc:spChg chg="mod">
          <ac:chgData name="Peter Waddell" userId="dd862b9fb7d60430" providerId="LiveId" clId="{8AA8D65E-CF2E-4586-844B-35D08DCF8EC5}" dt="2024-05-07T23:20:52.595" v="115" actId="1035"/>
          <ac:spMkLst>
            <pc:docMk/>
            <pc:sldMk cId="161475212" sldId="1067"/>
            <ac:spMk id="16" creationId="{E2EA8C38-E7E5-42C8-811C-3DA924F00B1E}"/>
          </ac:spMkLst>
        </pc:spChg>
        <pc:spChg chg="mod">
          <ac:chgData name="Peter Waddell" userId="dd862b9fb7d60430" providerId="LiveId" clId="{8AA8D65E-CF2E-4586-844B-35D08DCF8EC5}" dt="2024-05-07T23:20:52.595" v="115" actId="1035"/>
          <ac:spMkLst>
            <pc:docMk/>
            <pc:sldMk cId="161475212" sldId="1067"/>
            <ac:spMk id="18" creationId="{5A89E052-0A1D-4B60-B203-703A52DEB360}"/>
          </ac:spMkLst>
        </pc:spChg>
        <pc:spChg chg="mod">
          <ac:chgData name="Peter Waddell" userId="dd862b9fb7d60430" providerId="LiveId" clId="{8AA8D65E-CF2E-4586-844B-35D08DCF8EC5}" dt="2024-05-07T23:20:52.595" v="115" actId="1035"/>
          <ac:spMkLst>
            <pc:docMk/>
            <pc:sldMk cId="161475212" sldId="1067"/>
            <ac:spMk id="19" creationId="{A1DD292D-DA11-4D7A-BC54-283014921198}"/>
          </ac:spMkLst>
        </pc:spChg>
        <pc:spChg chg="mod">
          <ac:chgData name="Peter Waddell" userId="dd862b9fb7d60430" providerId="LiveId" clId="{8AA8D65E-CF2E-4586-844B-35D08DCF8EC5}" dt="2024-05-07T23:20:52.595" v="115" actId="1035"/>
          <ac:spMkLst>
            <pc:docMk/>
            <pc:sldMk cId="161475212" sldId="1067"/>
            <ac:spMk id="20" creationId="{62AB7AE8-CECA-4562-BAB5-6B5C1070A003}"/>
          </ac:spMkLst>
        </pc:spChg>
        <pc:spChg chg="add del">
          <ac:chgData name="Peter Waddell" userId="dd862b9fb7d60430" providerId="LiveId" clId="{8AA8D65E-CF2E-4586-844B-35D08DCF8EC5}" dt="2024-05-07T23:20:52.982" v="116" actId="478"/>
          <ac:spMkLst>
            <pc:docMk/>
            <pc:sldMk cId="161475212" sldId="1067"/>
            <ac:spMk id="22" creationId="{7CE17C28-A147-4F68-AC38-5EBFC1D1C832}"/>
          </ac:spMkLst>
        </pc:spChg>
        <pc:spChg chg="add del">
          <ac:chgData name="Peter Waddell" userId="dd862b9fb7d60430" providerId="LiveId" clId="{8AA8D65E-CF2E-4586-844B-35D08DCF8EC5}" dt="2024-05-07T23:20:52.982" v="116" actId="478"/>
          <ac:spMkLst>
            <pc:docMk/>
            <pc:sldMk cId="161475212" sldId="1067"/>
            <ac:spMk id="23" creationId="{1B028210-5F8C-4996-A16B-C2559C24DAC3}"/>
          </ac:spMkLst>
        </pc:spChg>
        <pc:graphicFrameChg chg="add del">
          <ac:chgData name="Peter Waddell" userId="dd862b9fb7d60430" providerId="LiveId" clId="{8AA8D65E-CF2E-4586-844B-35D08DCF8EC5}" dt="2024-05-07T23:20:52.982" v="116" actId="478"/>
          <ac:graphicFrameMkLst>
            <pc:docMk/>
            <pc:sldMk cId="161475212" sldId="1067"/>
            <ac:graphicFrameMk id="4" creationId="{BCC6D3CA-D003-43D8-BD32-A5519A793C7E}"/>
          </ac:graphicFrameMkLst>
        </pc:graphicFrameChg>
        <pc:graphicFrameChg chg="mod">
          <ac:chgData name="Peter Waddell" userId="dd862b9fb7d60430" providerId="LiveId" clId="{8AA8D65E-CF2E-4586-844B-35D08DCF8EC5}" dt="2024-05-07T23:20:52.595" v="115" actId="1035"/>
          <ac:graphicFrameMkLst>
            <pc:docMk/>
            <pc:sldMk cId="161475212" sldId="1067"/>
            <ac:graphicFrameMk id="15" creationId="{D5248F8E-6520-4B21-9D06-54596E48DF78}"/>
          </ac:graphicFrameMkLst>
        </pc:graphicFrameChg>
        <pc:picChg chg="mod">
          <ac:chgData name="Peter Waddell" userId="dd862b9fb7d60430" providerId="LiveId" clId="{8AA8D65E-CF2E-4586-844B-35D08DCF8EC5}" dt="2024-05-07T23:20:52.595" v="115" actId="1035"/>
          <ac:picMkLst>
            <pc:docMk/>
            <pc:sldMk cId="161475212" sldId="1067"/>
            <ac:picMk id="5" creationId="{67C8FAA4-C24F-4EF0-A47D-C618455E0585}"/>
          </ac:picMkLst>
        </pc:picChg>
        <pc:picChg chg="mod">
          <ac:chgData name="Peter Waddell" userId="dd862b9fb7d60430" providerId="LiveId" clId="{8AA8D65E-CF2E-4586-844B-35D08DCF8EC5}" dt="2024-05-07T23:20:52.595" v="115" actId="1035"/>
          <ac:picMkLst>
            <pc:docMk/>
            <pc:sldMk cId="161475212" sldId="1067"/>
            <ac:picMk id="7" creationId="{1CC09AD0-BA69-467E-8D57-2FD74FD5F686}"/>
          </ac:picMkLst>
        </pc:picChg>
        <pc:picChg chg="mod">
          <ac:chgData name="Peter Waddell" userId="dd862b9fb7d60430" providerId="LiveId" clId="{8AA8D65E-CF2E-4586-844B-35D08DCF8EC5}" dt="2024-05-07T23:20:52.595" v="115" actId="1035"/>
          <ac:picMkLst>
            <pc:docMk/>
            <pc:sldMk cId="161475212" sldId="1067"/>
            <ac:picMk id="24" creationId="{5F4186D9-C39C-47E6-ACC4-EA0138B1DB3B}"/>
          </ac:picMkLst>
        </pc:picChg>
        <pc:picChg chg="mod">
          <ac:chgData name="Peter Waddell" userId="dd862b9fb7d60430" providerId="LiveId" clId="{8AA8D65E-CF2E-4586-844B-35D08DCF8EC5}" dt="2024-05-07T23:20:52.595" v="115" actId="1035"/>
          <ac:picMkLst>
            <pc:docMk/>
            <pc:sldMk cId="161475212" sldId="1067"/>
            <ac:picMk id="25" creationId="{FF841A9F-AA01-41CC-A519-02DB45A5C6E9}"/>
          </ac:picMkLst>
        </pc:picChg>
        <pc:cxnChg chg="mod">
          <ac:chgData name="Peter Waddell" userId="dd862b9fb7d60430" providerId="LiveId" clId="{8AA8D65E-CF2E-4586-844B-35D08DCF8EC5}" dt="2024-05-07T23:20:52.595" v="115" actId="1035"/>
          <ac:cxnSpMkLst>
            <pc:docMk/>
            <pc:sldMk cId="161475212" sldId="1067"/>
            <ac:cxnSpMk id="11" creationId="{972B0880-9654-4873-B49C-D7717CE0901C}"/>
          </ac:cxnSpMkLst>
        </pc:cxnChg>
        <pc:cxnChg chg="mod">
          <ac:chgData name="Peter Waddell" userId="dd862b9fb7d60430" providerId="LiveId" clId="{8AA8D65E-CF2E-4586-844B-35D08DCF8EC5}" dt="2024-05-07T23:20:52.595" v="115" actId="1035"/>
          <ac:cxnSpMkLst>
            <pc:docMk/>
            <pc:sldMk cId="161475212" sldId="1067"/>
            <ac:cxnSpMk id="13" creationId="{5FE4AD1A-CCF0-420C-8C55-6C12E1454F5B}"/>
          </ac:cxnSpMkLst>
        </pc:cxnChg>
        <pc:cxnChg chg="mod">
          <ac:chgData name="Peter Waddell" userId="dd862b9fb7d60430" providerId="LiveId" clId="{8AA8D65E-CF2E-4586-844B-35D08DCF8EC5}" dt="2024-05-07T23:20:52.595" v="115" actId="1035"/>
          <ac:cxnSpMkLst>
            <pc:docMk/>
            <pc:sldMk cId="161475212" sldId="1067"/>
            <ac:cxnSpMk id="17" creationId="{ECC9ACBE-BFEF-407F-9973-B3EF14405A8B}"/>
          </ac:cxnSpMkLst>
        </pc:cxnChg>
      </pc:sldChg>
      <pc:sldChg chg="del">
        <pc:chgData name="Peter Waddell" userId="dd862b9fb7d60430" providerId="LiveId" clId="{8AA8D65E-CF2E-4586-844B-35D08DCF8EC5}" dt="2024-05-07T23:21:54.185" v="117" actId="47"/>
        <pc:sldMkLst>
          <pc:docMk/>
          <pc:sldMk cId="2336674550" sldId="1069"/>
        </pc:sldMkLst>
      </pc:sldChg>
      <pc:sldChg chg="del">
        <pc:chgData name="Peter Waddell" userId="dd862b9fb7d60430" providerId="LiveId" clId="{8AA8D65E-CF2E-4586-844B-35D08DCF8EC5}" dt="2024-05-07T23:18:22.126" v="0" actId="47"/>
        <pc:sldMkLst>
          <pc:docMk/>
          <pc:sldMk cId="4255154813" sldId="1137"/>
        </pc:sldMkLst>
      </pc:sldChg>
    </pc:docChg>
  </pc:docChgLst>
  <pc:docChgLst>
    <pc:chgData name="Peter Waddell" userId="dd862b9fb7d60430" providerId="LiveId" clId="{645ABFA5-0220-4FE6-A2D0-6CAB00A38E51}"/>
    <pc:docChg chg="undo custSel addSld delSld modSld">
      <pc:chgData name="Peter Waddell" userId="dd862b9fb7d60430" providerId="LiveId" clId="{645ABFA5-0220-4FE6-A2D0-6CAB00A38E51}" dt="2022-07-04T15:03:03.745" v="262" actId="20577"/>
      <pc:docMkLst>
        <pc:docMk/>
      </pc:docMkLst>
      <pc:sldChg chg="modSp mod">
        <pc:chgData name="Peter Waddell" userId="dd862b9fb7d60430" providerId="LiveId" clId="{645ABFA5-0220-4FE6-A2D0-6CAB00A38E51}" dt="2022-06-29T20:05:30.152" v="180" actId="20577"/>
        <pc:sldMkLst>
          <pc:docMk/>
          <pc:sldMk cId="356817567" sldId="263"/>
        </pc:sldMkLst>
        <pc:spChg chg="mod">
          <ac:chgData name="Peter Waddell" userId="dd862b9fb7d60430" providerId="LiveId" clId="{645ABFA5-0220-4FE6-A2D0-6CAB00A38E51}" dt="2022-06-29T20:05:30.152" v="180" actId="20577"/>
          <ac:spMkLst>
            <pc:docMk/>
            <pc:sldMk cId="356817567" sldId="263"/>
            <ac:spMk id="10" creationId="{B7856CAE-8867-4A5D-9FD9-99102268CBB5}"/>
          </ac:spMkLst>
        </pc:spChg>
      </pc:sldChg>
      <pc:sldChg chg="addSp delSp modSp mod">
        <pc:chgData name="Peter Waddell" userId="dd862b9fb7d60430" providerId="LiveId" clId="{645ABFA5-0220-4FE6-A2D0-6CAB00A38E51}" dt="2022-07-01T16:37:00.826" v="251" actId="20577"/>
        <pc:sldMkLst>
          <pc:docMk/>
          <pc:sldMk cId="461507735" sldId="815"/>
        </pc:sldMkLst>
        <pc:spChg chg="add mod">
          <ac:chgData name="Peter Waddell" userId="dd862b9fb7d60430" providerId="LiveId" clId="{645ABFA5-0220-4FE6-A2D0-6CAB00A38E51}" dt="2022-06-29T18:04:55.128" v="179" actId="208"/>
          <ac:spMkLst>
            <pc:docMk/>
            <pc:sldMk cId="461507735" sldId="815"/>
            <ac:spMk id="2" creationId="{5BF576F6-6565-FC72-BE92-3A596488B1D0}"/>
          </ac:spMkLst>
        </pc:spChg>
        <pc:spChg chg="mod">
          <ac:chgData name="Peter Waddell" userId="dd862b9fb7d60430" providerId="LiveId" clId="{645ABFA5-0220-4FE6-A2D0-6CAB00A38E51}" dt="2022-07-01T16:37:00.826" v="251" actId="20577"/>
          <ac:spMkLst>
            <pc:docMk/>
            <pc:sldMk cId="461507735" sldId="815"/>
            <ac:spMk id="13" creationId="{8B7574EE-DB86-44FF-83DD-D3625E3409BD}"/>
          </ac:spMkLst>
        </pc:spChg>
        <pc:graphicFrameChg chg="add mod">
          <ac:chgData name="Peter Waddell" userId="dd862b9fb7d60430" providerId="LiveId" clId="{645ABFA5-0220-4FE6-A2D0-6CAB00A38E51}" dt="2022-06-29T18:04:38.923" v="175" actId="1036"/>
          <ac:graphicFrameMkLst>
            <pc:docMk/>
            <pc:sldMk cId="461507735" sldId="815"/>
            <ac:graphicFrameMk id="8" creationId="{C2532301-87D5-31FB-09E1-2D9CBC936CE8}"/>
          </ac:graphicFrameMkLst>
        </pc:graphicFrameChg>
        <pc:graphicFrameChg chg="add del mod">
          <ac:chgData name="Peter Waddell" userId="dd862b9fb7d60430" providerId="LiveId" clId="{645ABFA5-0220-4FE6-A2D0-6CAB00A38E51}" dt="2022-06-29T18:03:16.917" v="52" actId="478"/>
          <ac:graphicFrameMkLst>
            <pc:docMk/>
            <pc:sldMk cId="461507735" sldId="815"/>
            <ac:graphicFrameMk id="9" creationId="{16E2204F-256A-70C8-B2DD-1A625968F585}"/>
          </ac:graphicFrameMkLst>
        </pc:graphicFrameChg>
        <pc:graphicFrameChg chg="mod">
          <ac:chgData name="Peter Waddell" userId="dd862b9fb7d60430" providerId="LiveId" clId="{645ABFA5-0220-4FE6-A2D0-6CAB00A38E51}" dt="2022-06-29T21:39:34.754" v="189"/>
          <ac:graphicFrameMkLst>
            <pc:docMk/>
            <pc:sldMk cId="461507735" sldId="815"/>
            <ac:graphicFrameMk id="14" creationId="{9853EF14-CCB3-9EE9-4B98-718710D6720E}"/>
          </ac:graphicFrameMkLst>
        </pc:graphicFrameChg>
      </pc:sldChg>
      <pc:sldChg chg="modSp mod">
        <pc:chgData name="Peter Waddell" userId="dd862b9fb7d60430" providerId="LiveId" clId="{645ABFA5-0220-4FE6-A2D0-6CAB00A38E51}" dt="2022-07-01T16:37:36.369" v="256" actId="20577"/>
        <pc:sldMkLst>
          <pc:docMk/>
          <pc:sldMk cId="2623234830" sldId="904"/>
        </pc:sldMkLst>
        <pc:spChg chg="mod">
          <ac:chgData name="Peter Waddell" userId="dd862b9fb7d60430" providerId="LiveId" clId="{645ABFA5-0220-4FE6-A2D0-6CAB00A38E51}" dt="2022-07-01T16:37:36.369" v="256" actId="20577"/>
          <ac:spMkLst>
            <pc:docMk/>
            <pc:sldMk cId="2623234830" sldId="904"/>
            <ac:spMk id="14" creationId="{EBDE5CB0-94EA-8D0E-5E9F-38FBECD9FB76}"/>
          </ac:spMkLst>
        </pc:spChg>
      </pc:sldChg>
      <pc:sldChg chg="modSp mod">
        <pc:chgData name="Peter Waddell" userId="dd862b9fb7d60430" providerId="LiveId" clId="{645ABFA5-0220-4FE6-A2D0-6CAB00A38E51}" dt="2022-07-01T16:37:44.153" v="257" actId="20577"/>
        <pc:sldMkLst>
          <pc:docMk/>
          <pc:sldMk cId="343566986" sldId="905"/>
        </pc:sldMkLst>
        <pc:spChg chg="mod">
          <ac:chgData name="Peter Waddell" userId="dd862b9fb7d60430" providerId="LiveId" clId="{645ABFA5-0220-4FE6-A2D0-6CAB00A38E51}" dt="2022-07-01T16:37:44.153" v="257" actId="20577"/>
          <ac:spMkLst>
            <pc:docMk/>
            <pc:sldMk cId="343566986" sldId="905"/>
            <ac:spMk id="11" creationId="{66A44DDF-1DD1-4B8D-A253-B978479EEED4}"/>
          </ac:spMkLst>
        </pc:spChg>
      </pc:sldChg>
      <pc:sldChg chg="modSp mod">
        <pc:chgData name="Peter Waddell" userId="dd862b9fb7d60430" providerId="LiveId" clId="{645ABFA5-0220-4FE6-A2D0-6CAB00A38E51}" dt="2022-07-04T15:03:03.745" v="262" actId="20577"/>
        <pc:sldMkLst>
          <pc:docMk/>
          <pc:sldMk cId="549679919" sldId="921"/>
        </pc:sldMkLst>
        <pc:spChg chg="mod">
          <ac:chgData name="Peter Waddell" userId="dd862b9fb7d60430" providerId="LiveId" clId="{645ABFA5-0220-4FE6-A2D0-6CAB00A38E51}" dt="2022-07-04T15:03:03.745" v="262" actId="20577"/>
          <ac:spMkLst>
            <pc:docMk/>
            <pc:sldMk cId="549679919" sldId="921"/>
            <ac:spMk id="25" creationId="{5A2A3969-6BA9-4EDC-B9D4-1E8319280F8D}"/>
          </ac:spMkLst>
        </pc:spChg>
      </pc:sldChg>
      <pc:sldChg chg="modSp mod">
        <pc:chgData name="Peter Waddell" userId="dd862b9fb7d60430" providerId="LiveId" clId="{645ABFA5-0220-4FE6-A2D0-6CAB00A38E51}" dt="2022-07-01T16:37:21.487" v="254" actId="20577"/>
        <pc:sldMkLst>
          <pc:docMk/>
          <pc:sldMk cId="3785549908" sldId="936"/>
        </pc:sldMkLst>
        <pc:spChg chg="mod">
          <ac:chgData name="Peter Waddell" userId="dd862b9fb7d60430" providerId="LiveId" clId="{645ABFA5-0220-4FE6-A2D0-6CAB00A38E51}" dt="2022-07-01T16:37:21.487" v="254" actId="20577"/>
          <ac:spMkLst>
            <pc:docMk/>
            <pc:sldMk cId="3785549908" sldId="936"/>
            <ac:spMk id="18" creationId="{80AC0830-F260-4145-973C-EE997804044F}"/>
          </ac:spMkLst>
        </pc:spChg>
      </pc:sldChg>
      <pc:sldChg chg="addSp delSp modSp mod">
        <pc:chgData name="Peter Waddell" userId="dd862b9fb7d60430" providerId="LiveId" clId="{645ABFA5-0220-4FE6-A2D0-6CAB00A38E51}" dt="2022-07-01T16:37:48.776" v="259"/>
        <pc:sldMkLst>
          <pc:docMk/>
          <pc:sldMk cId="292284012" sldId="949"/>
        </pc:sldMkLst>
        <pc:spChg chg="add mod">
          <ac:chgData name="Peter Waddell" userId="dd862b9fb7d60430" providerId="LiveId" clId="{645ABFA5-0220-4FE6-A2D0-6CAB00A38E51}" dt="2022-07-01T16:37:48.776" v="259"/>
          <ac:spMkLst>
            <pc:docMk/>
            <pc:sldMk cId="292284012" sldId="949"/>
            <ac:spMk id="11" creationId="{9714AC13-BE77-9007-E018-4F3DEA67B5C9}"/>
          </ac:spMkLst>
        </pc:spChg>
        <pc:spChg chg="del">
          <ac:chgData name="Peter Waddell" userId="dd862b9fb7d60430" providerId="LiveId" clId="{645ABFA5-0220-4FE6-A2D0-6CAB00A38E51}" dt="2022-07-01T16:37:48.524" v="258" actId="478"/>
          <ac:spMkLst>
            <pc:docMk/>
            <pc:sldMk cId="292284012" sldId="949"/>
            <ac:spMk id="13" creationId="{4BC22855-9EC5-3FDC-F5E2-3E9A50564E91}"/>
          </ac:spMkLst>
        </pc:spChg>
      </pc:sldChg>
      <pc:sldChg chg="modSp mod">
        <pc:chgData name="Peter Waddell" userId="dd862b9fb7d60430" providerId="LiveId" clId="{645ABFA5-0220-4FE6-A2D0-6CAB00A38E51}" dt="2022-07-01T16:37:16.443" v="253" actId="20577"/>
        <pc:sldMkLst>
          <pc:docMk/>
          <pc:sldMk cId="2805612025" sldId="962"/>
        </pc:sldMkLst>
        <pc:spChg chg="mod">
          <ac:chgData name="Peter Waddell" userId="dd862b9fb7d60430" providerId="LiveId" clId="{645ABFA5-0220-4FE6-A2D0-6CAB00A38E51}" dt="2022-07-01T16:37:16.443" v="253" actId="20577"/>
          <ac:spMkLst>
            <pc:docMk/>
            <pc:sldMk cId="2805612025" sldId="962"/>
            <ac:spMk id="14" creationId="{8882C982-6D2F-425B-B91F-C228BF2BDA14}"/>
          </ac:spMkLst>
        </pc:spChg>
        <pc:spChg chg="mod">
          <ac:chgData name="Peter Waddell" userId="dd862b9fb7d60430" providerId="LiveId" clId="{645ABFA5-0220-4FE6-A2D0-6CAB00A38E51}" dt="2022-07-01T16:36:53.192" v="249" actId="20577"/>
          <ac:spMkLst>
            <pc:docMk/>
            <pc:sldMk cId="2805612025" sldId="962"/>
            <ac:spMk id="19" creationId="{0983709F-95F1-51A2-79A9-D076A4DFCBE9}"/>
          </ac:spMkLst>
        </pc:spChg>
      </pc:sldChg>
      <pc:sldChg chg="del">
        <pc:chgData name="Peter Waddell" userId="dd862b9fb7d60430" providerId="LiveId" clId="{645ABFA5-0220-4FE6-A2D0-6CAB00A38E51}" dt="2022-06-29T18:01:21.698" v="30" actId="47"/>
        <pc:sldMkLst>
          <pc:docMk/>
          <pc:sldMk cId="3858476082" sldId="976"/>
        </pc:sldMkLst>
      </pc:sldChg>
      <pc:sldChg chg="delSp modSp mod">
        <pc:chgData name="Peter Waddell" userId="dd862b9fb7d60430" providerId="LiveId" clId="{645ABFA5-0220-4FE6-A2D0-6CAB00A38E51}" dt="2022-06-30T16:59:48.789" v="242" actId="1076"/>
        <pc:sldMkLst>
          <pc:docMk/>
          <pc:sldMk cId="1235671326" sldId="980"/>
        </pc:sldMkLst>
        <pc:spChg chg="mod">
          <ac:chgData name="Peter Waddell" userId="dd862b9fb7d60430" providerId="LiveId" clId="{645ABFA5-0220-4FE6-A2D0-6CAB00A38E51}" dt="2022-06-30T16:59:00.330" v="230" actId="1037"/>
          <ac:spMkLst>
            <pc:docMk/>
            <pc:sldMk cId="1235671326" sldId="980"/>
            <ac:spMk id="17" creationId="{9D2694FD-643F-44D3-BF7F-C408A4AE9E09}"/>
          </ac:spMkLst>
        </pc:spChg>
        <pc:spChg chg="del">
          <ac:chgData name="Peter Waddell" userId="dd862b9fb7d60430" providerId="LiveId" clId="{645ABFA5-0220-4FE6-A2D0-6CAB00A38E51}" dt="2022-06-30T16:58:50.022" v="194" actId="478"/>
          <ac:spMkLst>
            <pc:docMk/>
            <pc:sldMk cId="1235671326" sldId="980"/>
            <ac:spMk id="18" creationId="{5A97F29B-F7B2-4627-A86D-5934703F5672}"/>
          </ac:spMkLst>
        </pc:spChg>
        <pc:spChg chg="mod">
          <ac:chgData name="Peter Waddell" userId="dd862b9fb7d60430" providerId="LiveId" clId="{645ABFA5-0220-4FE6-A2D0-6CAB00A38E51}" dt="2022-06-30T16:59:48.789" v="242" actId="1076"/>
          <ac:spMkLst>
            <pc:docMk/>
            <pc:sldMk cId="1235671326" sldId="980"/>
            <ac:spMk id="20" creationId="{CDE376AB-1166-4A80-8EDC-4D9F67DC6B1C}"/>
          </ac:spMkLst>
        </pc:spChg>
        <pc:spChg chg="mod">
          <ac:chgData name="Peter Waddell" userId="dd862b9fb7d60430" providerId="LiveId" clId="{645ABFA5-0220-4FE6-A2D0-6CAB00A38E51}" dt="2022-06-29T21:57:13.641" v="192" actId="20577"/>
          <ac:spMkLst>
            <pc:docMk/>
            <pc:sldMk cId="1235671326" sldId="980"/>
            <ac:spMk id="31" creationId="{C62F44F8-2398-47A4-9918-8A664AC1A8A2}"/>
          </ac:spMkLst>
        </pc:spChg>
        <pc:spChg chg="mod">
          <ac:chgData name="Peter Waddell" userId="dd862b9fb7d60430" providerId="LiveId" clId="{645ABFA5-0220-4FE6-A2D0-6CAB00A38E51}" dt="2022-06-30T16:59:33.792" v="240" actId="1035"/>
          <ac:spMkLst>
            <pc:docMk/>
            <pc:sldMk cId="1235671326" sldId="980"/>
            <ac:spMk id="32" creationId="{3B2C9AA2-8939-4F13-AED1-A2F728F30FCD}"/>
          </ac:spMkLst>
        </pc:spChg>
        <pc:spChg chg="mod">
          <ac:chgData name="Peter Waddell" userId="dd862b9fb7d60430" providerId="LiveId" clId="{645ABFA5-0220-4FE6-A2D0-6CAB00A38E51}" dt="2022-06-30T16:59:00.330" v="230" actId="1037"/>
          <ac:spMkLst>
            <pc:docMk/>
            <pc:sldMk cId="1235671326" sldId="980"/>
            <ac:spMk id="33" creationId="{B842E845-5037-426E-9A35-3512BD854C8B}"/>
          </ac:spMkLst>
        </pc:spChg>
        <pc:spChg chg="mod">
          <ac:chgData name="Peter Waddell" userId="dd862b9fb7d60430" providerId="LiveId" clId="{645ABFA5-0220-4FE6-A2D0-6CAB00A38E51}" dt="2022-06-29T21:57:16.101" v="193" actId="20577"/>
          <ac:spMkLst>
            <pc:docMk/>
            <pc:sldMk cId="1235671326" sldId="980"/>
            <ac:spMk id="39" creationId="{72DD65AF-3002-4224-8CFA-8EFB628A5EDF}"/>
          </ac:spMkLst>
        </pc:spChg>
        <pc:picChg chg="mod">
          <ac:chgData name="Peter Waddell" userId="dd862b9fb7d60430" providerId="LiveId" clId="{645ABFA5-0220-4FE6-A2D0-6CAB00A38E51}" dt="2022-06-30T16:59:16.349" v="234" actId="1076"/>
          <ac:picMkLst>
            <pc:docMk/>
            <pc:sldMk cId="1235671326" sldId="980"/>
            <ac:picMk id="10" creationId="{AA88FBE4-D6E0-4663-B597-F87114B77562}"/>
          </ac:picMkLst>
        </pc:picChg>
        <pc:picChg chg="del">
          <ac:chgData name="Peter Waddell" userId="dd862b9fb7d60430" providerId="LiveId" clId="{645ABFA5-0220-4FE6-A2D0-6CAB00A38E51}" dt="2022-06-30T16:58:50.022" v="194" actId="478"/>
          <ac:picMkLst>
            <pc:docMk/>
            <pc:sldMk cId="1235671326" sldId="980"/>
            <ac:picMk id="11" creationId="{6A2953F0-EAB3-41FC-948C-466900D4CF39}"/>
          </ac:picMkLst>
        </pc:picChg>
        <pc:cxnChg chg="mod">
          <ac:chgData name="Peter Waddell" userId="dd862b9fb7d60430" providerId="LiveId" clId="{645ABFA5-0220-4FE6-A2D0-6CAB00A38E51}" dt="2022-06-30T16:59:33.792" v="240" actId="1035"/>
          <ac:cxnSpMkLst>
            <pc:docMk/>
            <pc:sldMk cId="1235671326" sldId="980"/>
            <ac:cxnSpMk id="26" creationId="{DDF24996-A692-4118-9A71-196FB54C65BB}"/>
          </ac:cxnSpMkLst>
        </pc:cxnChg>
        <pc:cxnChg chg="mod">
          <ac:chgData name="Peter Waddell" userId="dd862b9fb7d60430" providerId="LiveId" clId="{645ABFA5-0220-4FE6-A2D0-6CAB00A38E51}" dt="2022-06-30T16:59:00.330" v="230" actId="1037"/>
          <ac:cxnSpMkLst>
            <pc:docMk/>
            <pc:sldMk cId="1235671326" sldId="980"/>
            <ac:cxnSpMk id="28" creationId="{34607BA9-8AF0-4FA9-A67D-E1065C80360D}"/>
          </ac:cxnSpMkLst>
        </pc:cxnChg>
      </pc:sldChg>
      <pc:sldChg chg="addSp delSp modSp mod">
        <pc:chgData name="Peter Waddell" userId="dd862b9fb7d60430" providerId="LiveId" clId="{645ABFA5-0220-4FE6-A2D0-6CAB00A38E51}" dt="2022-07-01T16:37:55.397" v="260" actId="20577"/>
        <pc:sldMkLst>
          <pc:docMk/>
          <pc:sldMk cId="3071300006" sldId="982"/>
        </pc:sldMkLst>
        <pc:spChg chg="mod">
          <ac:chgData name="Peter Waddell" userId="dd862b9fb7d60430" providerId="LiveId" clId="{645ABFA5-0220-4FE6-A2D0-6CAB00A38E51}" dt="2022-07-01T16:37:55.397" v="260" actId="20577"/>
          <ac:spMkLst>
            <pc:docMk/>
            <pc:sldMk cId="3071300006" sldId="982"/>
            <ac:spMk id="16" creationId="{FF8B228C-93BA-4863-A4B3-01A25EA5EEEB}"/>
          </ac:spMkLst>
        </pc:spChg>
        <pc:picChg chg="add del mod">
          <ac:chgData name="Peter Waddell" userId="dd862b9fb7d60430" providerId="LiveId" clId="{645ABFA5-0220-4FE6-A2D0-6CAB00A38E51}" dt="2022-06-30T17:00:05.486" v="244" actId="478"/>
          <ac:picMkLst>
            <pc:docMk/>
            <pc:sldMk cId="3071300006" sldId="982"/>
            <ac:picMk id="13" creationId="{F0F89665-58C9-A341-702D-E8C345CB1B23}"/>
          </ac:picMkLst>
        </pc:picChg>
      </pc:sldChg>
      <pc:sldChg chg="del">
        <pc:chgData name="Peter Waddell" userId="dd862b9fb7d60430" providerId="LiveId" clId="{645ABFA5-0220-4FE6-A2D0-6CAB00A38E51}" dt="2022-06-29T18:01:06.147" v="0" actId="47"/>
        <pc:sldMkLst>
          <pc:docMk/>
          <pc:sldMk cId="1763310828" sldId="985"/>
        </pc:sldMkLst>
      </pc:sldChg>
      <pc:sldChg chg="modSp mod">
        <pc:chgData name="Peter Waddell" userId="dd862b9fb7d60430" providerId="LiveId" clId="{645ABFA5-0220-4FE6-A2D0-6CAB00A38E51}" dt="2022-07-01T16:37:32.781" v="255" actId="20577"/>
        <pc:sldMkLst>
          <pc:docMk/>
          <pc:sldMk cId="3839604275" sldId="986"/>
        </pc:sldMkLst>
        <pc:spChg chg="mod">
          <ac:chgData name="Peter Waddell" userId="dd862b9fb7d60430" providerId="LiveId" clId="{645ABFA5-0220-4FE6-A2D0-6CAB00A38E51}" dt="2022-07-01T16:37:32.781" v="255" actId="20577"/>
          <ac:spMkLst>
            <pc:docMk/>
            <pc:sldMk cId="3839604275" sldId="986"/>
            <ac:spMk id="2" creationId="{84A5158E-2999-C3D2-6778-E059DE74ACB1}"/>
          </ac:spMkLst>
        </pc:spChg>
      </pc:sldChg>
      <pc:sldChg chg="modSp">
        <pc:chgData name="Peter Waddell" userId="dd862b9fb7d60430" providerId="LiveId" clId="{645ABFA5-0220-4FE6-A2D0-6CAB00A38E51}" dt="2022-06-29T21:38:58.140" v="181"/>
        <pc:sldMkLst>
          <pc:docMk/>
          <pc:sldMk cId="878585181" sldId="991"/>
        </pc:sldMkLst>
        <pc:graphicFrameChg chg="mod">
          <ac:chgData name="Peter Waddell" userId="dd862b9fb7d60430" providerId="LiveId" clId="{645ABFA5-0220-4FE6-A2D0-6CAB00A38E51}" dt="2022-06-29T21:38:58.140" v="181"/>
          <ac:graphicFrameMkLst>
            <pc:docMk/>
            <pc:sldMk cId="878585181" sldId="991"/>
            <ac:graphicFrameMk id="7" creationId="{CF2F2AD5-823B-4434-AC08-33C68ED5D6E5}"/>
          </ac:graphicFrameMkLst>
        </pc:graphicFrameChg>
      </pc:sldChg>
      <pc:sldChg chg="del">
        <pc:chgData name="Peter Waddell" userId="dd862b9fb7d60430" providerId="LiveId" clId="{645ABFA5-0220-4FE6-A2D0-6CAB00A38E51}" dt="2022-06-29T18:01:06.147" v="0" actId="47"/>
        <pc:sldMkLst>
          <pc:docMk/>
          <pc:sldMk cId="64371480" sldId="992"/>
        </pc:sldMkLst>
      </pc:sldChg>
      <pc:sldChg chg="addSp delSp modSp add mod">
        <pc:chgData name="Peter Waddell" userId="dd862b9fb7d60430" providerId="LiveId" clId="{645ABFA5-0220-4FE6-A2D0-6CAB00A38E51}" dt="2022-07-01T16:36:56.901" v="250" actId="20577"/>
        <pc:sldMkLst>
          <pc:docMk/>
          <pc:sldMk cId="4287886815" sldId="992"/>
        </pc:sldMkLst>
        <pc:spChg chg="mod">
          <ac:chgData name="Peter Waddell" userId="dd862b9fb7d60430" providerId="LiveId" clId="{645ABFA5-0220-4FE6-A2D0-6CAB00A38E51}" dt="2022-07-01T16:36:56.901" v="250" actId="20577"/>
          <ac:spMkLst>
            <pc:docMk/>
            <pc:sldMk cId="4287886815" sldId="992"/>
            <ac:spMk id="13" creationId="{8B7574EE-DB86-44FF-83DD-D3625E3409BD}"/>
          </ac:spMkLst>
        </pc:spChg>
        <pc:graphicFrameChg chg="add mod">
          <ac:chgData name="Peter Waddell" userId="dd862b9fb7d60430" providerId="LiveId" clId="{645ABFA5-0220-4FE6-A2D0-6CAB00A38E51}" dt="2022-06-29T21:39:38.381" v="191"/>
          <ac:graphicFrameMkLst>
            <pc:docMk/>
            <pc:sldMk cId="4287886815" sldId="992"/>
            <ac:graphicFrameMk id="9" creationId="{75655696-E32B-1537-9843-A45577D1F358}"/>
          </ac:graphicFrameMkLst>
        </pc:graphicFrameChg>
        <pc:graphicFrameChg chg="del">
          <ac:chgData name="Peter Waddell" userId="dd862b9fb7d60430" providerId="LiveId" clId="{645ABFA5-0220-4FE6-A2D0-6CAB00A38E51}" dt="2022-06-29T21:39:38.150" v="190" actId="478"/>
          <ac:graphicFrameMkLst>
            <pc:docMk/>
            <pc:sldMk cId="4287886815" sldId="992"/>
            <ac:graphicFrameMk id="14" creationId="{9853EF14-CCB3-9EE9-4B98-718710D6720E}"/>
          </ac:graphicFrameMkLst>
        </pc:graphicFrameChg>
      </pc:sldChg>
    </pc:docChg>
  </pc:docChgLst>
  <pc:docChgLst>
    <pc:chgData name="Peter Waddell" userId="dd862b9fb7d60430" providerId="LiveId" clId="{9F3722A4-651D-497D-A063-05AF9CF1B4C1}"/>
    <pc:docChg chg="undo redo custSel addSld delSld modSld sldOrd">
      <pc:chgData name="Peter Waddell" userId="dd862b9fb7d60430" providerId="LiveId" clId="{9F3722A4-651D-497D-A063-05AF9CF1B4C1}" dt="2023-06-03T01:51:17.309" v="6307"/>
      <pc:docMkLst>
        <pc:docMk/>
      </pc:docMkLst>
      <pc:sldChg chg="addSp delSp modSp del">
        <pc:chgData name="Peter Waddell" userId="dd862b9fb7d60430" providerId="LiveId" clId="{9F3722A4-651D-497D-A063-05AF9CF1B4C1}" dt="2023-06-02T15:39:10.472" v="234" actId="47"/>
        <pc:sldMkLst>
          <pc:docMk/>
          <pc:sldMk cId="1608305294" sldId="263"/>
        </pc:sldMkLst>
        <pc:graphicFrameChg chg="add del mod">
          <ac:chgData name="Peter Waddell" userId="dd862b9fb7d60430" providerId="LiveId" clId="{9F3722A4-651D-497D-A063-05AF9CF1B4C1}" dt="2023-06-02T15:36:47.490" v="108"/>
          <ac:graphicFrameMkLst>
            <pc:docMk/>
            <pc:sldMk cId="1608305294" sldId="263"/>
            <ac:graphicFrameMk id="2" creationId="{217A15C4-6F00-9B1B-D7E5-1B3D5EF513E4}"/>
          </ac:graphicFrameMkLst>
        </pc:graphicFrameChg>
      </pc:sldChg>
      <pc:sldChg chg="addSp modSp mod">
        <pc:chgData name="Peter Waddell" userId="dd862b9fb7d60430" providerId="LiveId" clId="{9F3722A4-651D-497D-A063-05AF9CF1B4C1}" dt="2023-06-02T15:56:41.223" v="433" actId="167"/>
        <pc:sldMkLst>
          <pc:docMk/>
          <pc:sldMk cId="3953745211" sldId="577"/>
        </pc:sldMkLst>
        <pc:spChg chg="add mod ord">
          <ac:chgData name="Peter Waddell" userId="dd862b9fb7d60430" providerId="LiveId" clId="{9F3722A4-651D-497D-A063-05AF9CF1B4C1}" dt="2023-06-02T15:56:41.223" v="433" actId="167"/>
          <ac:spMkLst>
            <pc:docMk/>
            <pc:sldMk cId="3953745211" sldId="577"/>
            <ac:spMk id="2" creationId="{F7CD7B32-05F2-7A0B-978F-D351BF24C0EF}"/>
          </ac:spMkLst>
        </pc:spChg>
        <pc:spChg chg="add mod ord">
          <ac:chgData name="Peter Waddell" userId="dd862b9fb7d60430" providerId="LiveId" clId="{9F3722A4-651D-497D-A063-05AF9CF1B4C1}" dt="2023-06-02T15:56:38.652" v="432" actId="1035"/>
          <ac:spMkLst>
            <pc:docMk/>
            <pc:sldMk cId="3953745211" sldId="577"/>
            <ac:spMk id="3" creationId="{3872E8FB-32F7-DDAD-33E1-0C5A76BEFA00}"/>
          </ac:spMkLst>
        </pc:spChg>
        <pc:spChg chg="mod">
          <ac:chgData name="Peter Waddell" userId="dd862b9fb7d60430" providerId="LiveId" clId="{9F3722A4-651D-497D-A063-05AF9CF1B4C1}" dt="2023-06-02T15:54:51.684" v="410" actId="2711"/>
          <ac:spMkLst>
            <pc:docMk/>
            <pc:sldMk cId="3953745211" sldId="577"/>
            <ac:spMk id="13" creationId="{126D7360-1DAC-4CEA-9B46-EB8538047F9E}"/>
          </ac:spMkLst>
        </pc:spChg>
        <pc:spChg chg="mod">
          <ac:chgData name="Peter Waddell" userId="dd862b9fb7d60430" providerId="LiveId" clId="{9F3722A4-651D-497D-A063-05AF9CF1B4C1}" dt="2023-06-02T15:54:51.684" v="410" actId="2711"/>
          <ac:spMkLst>
            <pc:docMk/>
            <pc:sldMk cId="3953745211" sldId="577"/>
            <ac:spMk id="15" creationId="{1D3A8E04-626D-4D1F-9909-88AB307A5357}"/>
          </ac:spMkLst>
        </pc:spChg>
        <pc:spChg chg="mod">
          <ac:chgData name="Peter Waddell" userId="dd862b9fb7d60430" providerId="LiveId" clId="{9F3722A4-651D-497D-A063-05AF9CF1B4C1}" dt="2023-06-02T15:54:51.684" v="410" actId="2711"/>
          <ac:spMkLst>
            <pc:docMk/>
            <pc:sldMk cId="3953745211" sldId="577"/>
            <ac:spMk id="16" creationId="{8CDDB6F5-751F-4FEA-88B5-75924D0FAEC6}"/>
          </ac:spMkLst>
        </pc:spChg>
        <pc:spChg chg="mod">
          <ac:chgData name="Peter Waddell" userId="dd862b9fb7d60430" providerId="LiveId" clId="{9F3722A4-651D-497D-A063-05AF9CF1B4C1}" dt="2023-06-02T15:54:51.684" v="410" actId="2711"/>
          <ac:spMkLst>
            <pc:docMk/>
            <pc:sldMk cId="3953745211" sldId="577"/>
            <ac:spMk id="17" creationId="{44FD552A-D823-4EAB-BEEA-2B2B409C63B4}"/>
          </ac:spMkLst>
        </pc:spChg>
        <pc:spChg chg="mod">
          <ac:chgData name="Peter Waddell" userId="dd862b9fb7d60430" providerId="LiveId" clId="{9F3722A4-651D-497D-A063-05AF9CF1B4C1}" dt="2023-06-02T15:54:51.684" v="410" actId="2711"/>
          <ac:spMkLst>
            <pc:docMk/>
            <pc:sldMk cId="3953745211" sldId="577"/>
            <ac:spMk id="18" creationId="{CBE166FB-DA29-41EB-86B6-9F17EF3114B1}"/>
          </ac:spMkLst>
        </pc:spChg>
        <pc:spChg chg="mod ord">
          <ac:chgData name="Peter Waddell" userId="dd862b9fb7d60430" providerId="LiveId" clId="{9F3722A4-651D-497D-A063-05AF9CF1B4C1}" dt="2023-06-02T15:56:31.478" v="427" actId="166"/>
          <ac:spMkLst>
            <pc:docMk/>
            <pc:sldMk cId="3953745211" sldId="577"/>
            <ac:spMk id="21" creationId="{FF9F0CDA-F4E6-42B4-87D0-8CB1AEAB0ED9}"/>
          </ac:spMkLst>
        </pc:spChg>
        <pc:spChg chg="mod">
          <ac:chgData name="Peter Waddell" userId="dd862b9fb7d60430" providerId="LiveId" clId="{9F3722A4-651D-497D-A063-05AF9CF1B4C1}" dt="2023-06-02T15:54:51.684" v="410" actId="2711"/>
          <ac:spMkLst>
            <pc:docMk/>
            <pc:sldMk cId="3953745211" sldId="577"/>
            <ac:spMk id="22" creationId="{6580C852-416F-47ED-A94E-DE3E494F4775}"/>
          </ac:spMkLst>
        </pc:spChg>
        <pc:spChg chg="mod">
          <ac:chgData name="Peter Waddell" userId="dd862b9fb7d60430" providerId="LiveId" clId="{9F3722A4-651D-497D-A063-05AF9CF1B4C1}" dt="2023-06-02T15:54:51.684" v="410" actId="2711"/>
          <ac:spMkLst>
            <pc:docMk/>
            <pc:sldMk cId="3953745211" sldId="577"/>
            <ac:spMk id="24" creationId="{A9EA0AF3-C919-4110-B430-1917E5423220}"/>
          </ac:spMkLst>
        </pc:spChg>
        <pc:spChg chg="mod">
          <ac:chgData name="Peter Waddell" userId="dd862b9fb7d60430" providerId="LiveId" clId="{9F3722A4-651D-497D-A063-05AF9CF1B4C1}" dt="2023-06-02T15:54:51.684" v="410" actId="2711"/>
          <ac:spMkLst>
            <pc:docMk/>
            <pc:sldMk cId="3953745211" sldId="577"/>
            <ac:spMk id="25" creationId="{7A27B341-0965-4293-A41B-1868A7B195EF}"/>
          </ac:spMkLst>
        </pc:spChg>
        <pc:spChg chg="mod">
          <ac:chgData name="Peter Waddell" userId="dd862b9fb7d60430" providerId="LiveId" clId="{9F3722A4-651D-497D-A063-05AF9CF1B4C1}" dt="2023-06-02T15:54:51.684" v="410" actId="2711"/>
          <ac:spMkLst>
            <pc:docMk/>
            <pc:sldMk cId="3953745211" sldId="577"/>
            <ac:spMk id="27" creationId="{B9D9F06B-9DCE-4E3A-9062-3FA83A0EE624}"/>
          </ac:spMkLst>
        </pc:spChg>
      </pc:sldChg>
      <pc:sldChg chg="addSp modSp mod">
        <pc:chgData name="Peter Waddell" userId="dd862b9fb7d60430" providerId="LiveId" clId="{9F3722A4-651D-497D-A063-05AF9CF1B4C1}" dt="2023-06-02T16:10:53.515" v="1514" actId="1076"/>
        <pc:sldMkLst>
          <pc:docMk/>
          <pc:sldMk cId="4087400851" sldId="834"/>
        </pc:sldMkLst>
        <pc:spChg chg="mod">
          <ac:chgData name="Peter Waddell" userId="dd862b9fb7d60430" providerId="LiveId" clId="{9F3722A4-651D-497D-A063-05AF9CF1B4C1}" dt="2023-06-02T16:10:53.515" v="1514" actId="1076"/>
          <ac:spMkLst>
            <pc:docMk/>
            <pc:sldMk cId="4087400851" sldId="834"/>
            <ac:spMk id="2" creationId="{2FC2DB7F-7B34-4C49-94D1-075C8692CE71}"/>
          </ac:spMkLst>
        </pc:spChg>
        <pc:spChg chg="add mod">
          <ac:chgData name="Peter Waddell" userId="dd862b9fb7d60430" providerId="LiveId" clId="{9F3722A4-651D-497D-A063-05AF9CF1B4C1}" dt="2023-06-02T16:10:06.883" v="1451" actId="1076"/>
          <ac:spMkLst>
            <pc:docMk/>
            <pc:sldMk cId="4087400851" sldId="834"/>
            <ac:spMk id="3" creationId="{747EBD87-FC07-0A19-1CEC-3F7779ED6C22}"/>
          </ac:spMkLst>
        </pc:spChg>
      </pc:sldChg>
      <pc:sldChg chg="modSp mod">
        <pc:chgData name="Peter Waddell" userId="dd862b9fb7d60430" providerId="LiveId" clId="{9F3722A4-651D-497D-A063-05AF9CF1B4C1}" dt="2023-06-02T15:47:19.144" v="249" actId="1076"/>
        <pc:sldMkLst>
          <pc:docMk/>
          <pc:sldMk cId="1581909260" sldId="861"/>
        </pc:sldMkLst>
        <pc:spChg chg="mod">
          <ac:chgData name="Peter Waddell" userId="dd862b9fb7d60430" providerId="LiveId" clId="{9F3722A4-651D-497D-A063-05AF9CF1B4C1}" dt="2023-06-02T15:47:19.144" v="249" actId="1076"/>
          <ac:spMkLst>
            <pc:docMk/>
            <pc:sldMk cId="1581909260" sldId="861"/>
            <ac:spMk id="20" creationId="{75CD9985-4096-EC72-483F-FD3F642DB6FC}"/>
          </ac:spMkLst>
        </pc:spChg>
      </pc:sldChg>
      <pc:sldChg chg="addSp delSp modSp mod">
        <pc:chgData name="Peter Waddell" userId="dd862b9fb7d60430" providerId="LiveId" clId="{9F3722A4-651D-497D-A063-05AF9CF1B4C1}" dt="2023-06-03T01:50:31.758" v="6303" actId="255"/>
        <pc:sldMkLst>
          <pc:docMk/>
          <pc:sldMk cId="3950241144" sldId="902"/>
        </pc:sldMkLst>
        <pc:spChg chg="add del mod">
          <ac:chgData name="Peter Waddell" userId="dd862b9fb7d60430" providerId="LiveId" clId="{9F3722A4-651D-497D-A063-05AF9CF1B4C1}" dt="2023-06-02T15:39:29.372" v="236"/>
          <ac:spMkLst>
            <pc:docMk/>
            <pc:sldMk cId="3950241144" sldId="902"/>
            <ac:spMk id="2" creationId="{1AE63BBF-65E2-6FFC-1703-E6BFD4D022BE}"/>
          </ac:spMkLst>
        </pc:spChg>
        <pc:spChg chg="mod">
          <ac:chgData name="Peter Waddell" userId="dd862b9fb7d60430" providerId="LiveId" clId="{9F3722A4-651D-497D-A063-05AF9CF1B4C1}" dt="2023-06-03T01:50:31.758" v="6303" actId="255"/>
          <ac:spMkLst>
            <pc:docMk/>
            <pc:sldMk cId="3950241144" sldId="902"/>
            <ac:spMk id="14" creationId="{77A647F2-0967-46AB-B5C7-F23312E54AC6}"/>
          </ac:spMkLst>
        </pc:spChg>
      </pc:sldChg>
      <pc:sldChg chg="modSp mod">
        <pc:chgData name="Peter Waddell" userId="dd862b9fb7d60430" providerId="LiveId" clId="{9F3722A4-651D-497D-A063-05AF9CF1B4C1}" dt="2023-06-02T15:59:38.233" v="491" actId="113"/>
        <pc:sldMkLst>
          <pc:docMk/>
          <pc:sldMk cId="343566986" sldId="905"/>
        </pc:sldMkLst>
        <pc:spChg chg="mod">
          <ac:chgData name="Peter Waddell" userId="dd862b9fb7d60430" providerId="LiveId" clId="{9F3722A4-651D-497D-A063-05AF9CF1B4C1}" dt="2023-06-02T15:59:38.233" v="491" actId="113"/>
          <ac:spMkLst>
            <pc:docMk/>
            <pc:sldMk cId="343566986" sldId="905"/>
            <ac:spMk id="14" creationId="{60B7FDC8-7FAB-4CEE-83C2-80DDE2E6AAF0}"/>
          </ac:spMkLst>
        </pc:spChg>
        <pc:spChg chg="mod">
          <ac:chgData name="Peter Waddell" userId="dd862b9fb7d60430" providerId="LiveId" clId="{9F3722A4-651D-497D-A063-05AF9CF1B4C1}" dt="2023-06-02T15:59:38.233" v="491" actId="113"/>
          <ac:spMkLst>
            <pc:docMk/>
            <pc:sldMk cId="343566986" sldId="905"/>
            <ac:spMk id="16" creationId="{5583897D-7776-4296-B5DD-62E38441A689}"/>
          </ac:spMkLst>
        </pc:spChg>
      </pc:sldChg>
      <pc:sldChg chg="delSp mod">
        <pc:chgData name="Peter Waddell" userId="dd862b9fb7d60430" providerId="LiveId" clId="{9F3722A4-651D-497D-A063-05AF9CF1B4C1}" dt="2023-06-02T21:55:52.274" v="6248" actId="478"/>
        <pc:sldMkLst>
          <pc:docMk/>
          <pc:sldMk cId="3508488760" sldId="917"/>
        </pc:sldMkLst>
        <pc:spChg chg="del">
          <ac:chgData name="Peter Waddell" userId="dd862b9fb7d60430" providerId="LiveId" clId="{9F3722A4-651D-497D-A063-05AF9CF1B4C1}" dt="2023-06-02T21:55:52.274" v="6248" actId="478"/>
          <ac:spMkLst>
            <pc:docMk/>
            <pc:sldMk cId="3508488760" sldId="917"/>
            <ac:spMk id="59" creationId="{CC64C7FC-8ED9-4219-8C43-D68E2E53B09A}"/>
          </ac:spMkLst>
        </pc:spChg>
        <pc:picChg chg="del">
          <ac:chgData name="Peter Waddell" userId="dd862b9fb7d60430" providerId="LiveId" clId="{9F3722A4-651D-497D-A063-05AF9CF1B4C1}" dt="2023-06-02T21:55:52.274" v="6248" actId="478"/>
          <ac:picMkLst>
            <pc:docMk/>
            <pc:sldMk cId="3508488760" sldId="917"/>
            <ac:picMk id="60" creationId="{8E60CFDA-004A-4B13-A4FB-8CFD478A0C6B}"/>
          </ac:picMkLst>
        </pc:picChg>
      </pc:sldChg>
      <pc:sldChg chg="delCm">
        <pc:chgData name="Peter Waddell" userId="dd862b9fb7d60430" providerId="LiveId" clId="{9F3722A4-651D-497D-A063-05AF9CF1B4C1}" dt="2023-06-02T21:54:21.538" v="6237" actId="1592"/>
        <pc:sldMkLst>
          <pc:docMk/>
          <pc:sldMk cId="2148994299" sldId="919"/>
        </pc:sldMkLst>
      </pc:sldChg>
      <pc:sldChg chg="modSp mod ord">
        <pc:chgData name="Peter Waddell" userId="dd862b9fb7d60430" providerId="LiveId" clId="{9F3722A4-651D-497D-A063-05AF9CF1B4C1}" dt="2023-06-03T01:51:17.309" v="6307"/>
        <pc:sldMkLst>
          <pc:docMk/>
          <pc:sldMk cId="2849170849" sldId="923"/>
        </pc:sldMkLst>
        <pc:graphicFrameChg chg="mod">
          <ac:chgData name="Peter Waddell" userId="dd862b9fb7d60430" providerId="LiveId" clId="{9F3722A4-651D-497D-A063-05AF9CF1B4C1}" dt="2023-06-02T21:56:34.688" v="6260" actId="1036"/>
          <ac:graphicFrameMkLst>
            <pc:docMk/>
            <pc:sldMk cId="2849170849" sldId="923"/>
            <ac:graphicFrameMk id="5" creationId="{2CD15844-F469-436A-839F-A588224062DD}"/>
          </ac:graphicFrameMkLst>
        </pc:graphicFrameChg>
        <pc:graphicFrameChg chg="mod">
          <ac:chgData name="Peter Waddell" userId="dd862b9fb7d60430" providerId="LiveId" clId="{9F3722A4-651D-497D-A063-05AF9CF1B4C1}" dt="2023-06-02T21:56:34.688" v="6260" actId="1036"/>
          <ac:graphicFrameMkLst>
            <pc:docMk/>
            <pc:sldMk cId="2849170849" sldId="923"/>
            <ac:graphicFrameMk id="6" creationId="{AED6FB4E-EEE7-480C-B6E0-60DD4FFD995D}"/>
          </ac:graphicFrameMkLst>
        </pc:graphicFrameChg>
      </pc:sldChg>
      <pc:sldChg chg="modSp mod">
        <pc:chgData name="Peter Waddell" userId="dd862b9fb7d60430" providerId="LiveId" clId="{9F3722A4-651D-497D-A063-05AF9CF1B4C1}" dt="2023-06-03T01:49:34.471" v="6302" actId="1036"/>
        <pc:sldMkLst>
          <pc:docMk/>
          <pc:sldMk cId="3096505920" sldId="934"/>
        </pc:sldMkLst>
        <pc:spChg chg="mod">
          <ac:chgData name="Peter Waddell" userId="dd862b9fb7d60430" providerId="LiveId" clId="{9F3722A4-651D-497D-A063-05AF9CF1B4C1}" dt="2023-06-03T01:49:32.661" v="6298" actId="1036"/>
          <ac:spMkLst>
            <pc:docMk/>
            <pc:sldMk cId="3096505920" sldId="934"/>
            <ac:spMk id="18" creationId="{78B2F9D5-2678-4DFF-9202-BFF44495889D}"/>
          </ac:spMkLst>
        </pc:spChg>
        <pc:spChg chg="mod">
          <ac:chgData name="Peter Waddell" userId="dd862b9fb7d60430" providerId="LiveId" clId="{9F3722A4-651D-497D-A063-05AF9CF1B4C1}" dt="2023-06-03T01:49:34.471" v="6302" actId="1036"/>
          <ac:spMkLst>
            <pc:docMk/>
            <pc:sldMk cId="3096505920" sldId="934"/>
            <ac:spMk id="19" creationId="{41F7FC50-7A0D-4247-8BCA-DD15297AD482}"/>
          </ac:spMkLst>
        </pc:spChg>
      </pc:sldChg>
      <pc:sldChg chg="addSp delSp modSp mod">
        <pc:chgData name="Peter Waddell" userId="dd862b9fb7d60430" providerId="LiveId" clId="{9F3722A4-651D-497D-A063-05AF9CF1B4C1}" dt="2023-06-02T21:56:10.033" v="6251" actId="1076"/>
        <pc:sldMkLst>
          <pc:docMk/>
          <pc:sldMk cId="957222179" sldId="942"/>
        </pc:sldMkLst>
        <pc:spChg chg="add del mod">
          <ac:chgData name="Peter Waddell" userId="dd862b9fb7d60430" providerId="LiveId" clId="{9F3722A4-651D-497D-A063-05AF9CF1B4C1}" dt="2023-06-02T21:56:06.237" v="6249" actId="478"/>
          <ac:spMkLst>
            <pc:docMk/>
            <pc:sldMk cId="957222179" sldId="942"/>
            <ac:spMk id="3" creationId="{18F56E4D-1FEE-6A9D-CCD3-0E1C975FE460}"/>
          </ac:spMkLst>
        </pc:spChg>
        <pc:spChg chg="mod">
          <ac:chgData name="Peter Waddell" userId="dd862b9fb7d60430" providerId="LiveId" clId="{9F3722A4-651D-497D-A063-05AF9CF1B4C1}" dt="2023-06-02T21:56:10.033" v="6251" actId="1076"/>
          <ac:spMkLst>
            <pc:docMk/>
            <pc:sldMk cId="957222179" sldId="942"/>
            <ac:spMk id="9" creationId="{EA11EDDF-7003-48A3-8162-71005049881E}"/>
          </ac:spMkLst>
        </pc:spChg>
        <pc:picChg chg="add del mod">
          <ac:chgData name="Peter Waddell" userId="dd862b9fb7d60430" providerId="LiveId" clId="{9F3722A4-651D-497D-A063-05AF9CF1B4C1}" dt="2023-06-02T21:56:06.237" v="6249" actId="478"/>
          <ac:picMkLst>
            <pc:docMk/>
            <pc:sldMk cId="957222179" sldId="942"/>
            <ac:picMk id="4" creationId="{6FC80DD2-FB3B-99F0-BB44-3C8FA2962C62}"/>
          </ac:picMkLst>
        </pc:picChg>
        <pc:picChg chg="add mod">
          <ac:chgData name="Peter Waddell" userId="dd862b9fb7d60430" providerId="LiveId" clId="{9F3722A4-651D-497D-A063-05AF9CF1B4C1}" dt="2023-06-02T21:56:07.021" v="6250"/>
          <ac:picMkLst>
            <pc:docMk/>
            <pc:sldMk cId="957222179" sldId="942"/>
            <ac:picMk id="5" creationId="{075E785F-8C39-6B5B-79D0-A9C27D68DFE4}"/>
          </ac:picMkLst>
        </pc:picChg>
      </pc:sldChg>
      <pc:sldChg chg="modSp mod">
        <pc:chgData name="Peter Waddell" userId="dd862b9fb7d60430" providerId="LiveId" clId="{9F3722A4-651D-497D-A063-05AF9CF1B4C1}" dt="2023-06-02T15:59:45.159" v="493" actId="2711"/>
        <pc:sldMkLst>
          <pc:docMk/>
          <pc:sldMk cId="292284012" sldId="949"/>
        </pc:sldMkLst>
        <pc:spChg chg="mod">
          <ac:chgData name="Peter Waddell" userId="dd862b9fb7d60430" providerId="LiveId" clId="{9F3722A4-651D-497D-A063-05AF9CF1B4C1}" dt="2023-06-02T15:59:45.159" v="493" actId="2711"/>
          <ac:spMkLst>
            <pc:docMk/>
            <pc:sldMk cId="292284012" sldId="949"/>
            <ac:spMk id="14" creationId="{60B7FDC8-7FAB-4CEE-83C2-80DDE2E6AAF0}"/>
          </ac:spMkLst>
        </pc:spChg>
        <pc:spChg chg="mod">
          <ac:chgData name="Peter Waddell" userId="dd862b9fb7d60430" providerId="LiveId" clId="{9F3722A4-651D-497D-A063-05AF9CF1B4C1}" dt="2023-06-02T15:59:45.159" v="493" actId="2711"/>
          <ac:spMkLst>
            <pc:docMk/>
            <pc:sldMk cId="292284012" sldId="949"/>
            <ac:spMk id="16" creationId="{5583897D-7776-4296-B5DD-62E38441A689}"/>
          </ac:spMkLst>
        </pc:spChg>
      </pc:sldChg>
      <pc:sldChg chg="modSp del mod">
        <pc:chgData name="Peter Waddell" userId="dd862b9fb7d60430" providerId="LiveId" clId="{9F3722A4-651D-497D-A063-05AF9CF1B4C1}" dt="2023-06-02T16:09:22.476" v="1380" actId="47"/>
        <pc:sldMkLst>
          <pc:docMk/>
          <pc:sldMk cId="3071300006" sldId="982"/>
        </pc:sldMkLst>
        <pc:spChg chg="mod">
          <ac:chgData name="Peter Waddell" userId="dd862b9fb7d60430" providerId="LiveId" clId="{9F3722A4-651D-497D-A063-05AF9CF1B4C1}" dt="2023-06-02T15:58:20.852" v="452" actId="20577"/>
          <ac:spMkLst>
            <pc:docMk/>
            <pc:sldMk cId="3071300006" sldId="982"/>
            <ac:spMk id="6" creationId="{C6DB2B73-C69D-49AB-975F-47A773A0F2DF}"/>
          </ac:spMkLst>
        </pc:spChg>
        <pc:spChg chg="mod">
          <ac:chgData name="Peter Waddell" userId="dd862b9fb7d60430" providerId="LiveId" clId="{9F3722A4-651D-497D-A063-05AF9CF1B4C1}" dt="2023-06-02T15:58:25.495" v="454" actId="20577"/>
          <ac:spMkLst>
            <pc:docMk/>
            <pc:sldMk cId="3071300006" sldId="982"/>
            <ac:spMk id="7" creationId="{BD00A610-882A-4505-B4B6-DF62712E3443}"/>
          </ac:spMkLst>
        </pc:spChg>
        <pc:spChg chg="mod">
          <ac:chgData name="Peter Waddell" userId="dd862b9fb7d60430" providerId="LiveId" clId="{9F3722A4-651D-497D-A063-05AF9CF1B4C1}" dt="2023-06-02T15:58:16.211" v="450" actId="20577"/>
          <ac:spMkLst>
            <pc:docMk/>
            <pc:sldMk cId="3071300006" sldId="982"/>
            <ac:spMk id="9" creationId="{1396B716-0A10-4F31-8CD2-240D600E394B}"/>
          </ac:spMkLst>
        </pc:spChg>
      </pc:sldChg>
      <pc:sldChg chg="modSp mod">
        <pc:chgData name="Peter Waddell" userId="dd862b9fb7d60430" providerId="LiveId" clId="{9F3722A4-651D-497D-A063-05AF9CF1B4C1}" dt="2023-06-02T15:57:31.152" v="449" actId="1036"/>
        <pc:sldMkLst>
          <pc:docMk/>
          <pc:sldMk cId="2300492271" sldId="997"/>
        </pc:sldMkLst>
        <pc:spChg chg="mod">
          <ac:chgData name="Peter Waddell" userId="dd862b9fb7d60430" providerId="LiveId" clId="{9F3722A4-651D-497D-A063-05AF9CF1B4C1}" dt="2023-06-02T15:57:31.152" v="449" actId="1036"/>
          <ac:spMkLst>
            <pc:docMk/>
            <pc:sldMk cId="2300492271" sldId="997"/>
            <ac:spMk id="2" creationId="{56BAD15B-945B-440B-BAAC-DF1540726497}"/>
          </ac:spMkLst>
        </pc:spChg>
        <pc:spChg chg="mod">
          <ac:chgData name="Peter Waddell" userId="dd862b9fb7d60430" providerId="LiveId" clId="{9F3722A4-651D-497D-A063-05AF9CF1B4C1}" dt="2023-06-02T15:57:31.152" v="449" actId="1036"/>
          <ac:spMkLst>
            <pc:docMk/>
            <pc:sldMk cId="2300492271" sldId="997"/>
            <ac:spMk id="4" creationId="{22DDFA6E-73BB-42FB-AC4F-30F1EF80FC24}"/>
          </ac:spMkLst>
        </pc:spChg>
        <pc:spChg chg="mod">
          <ac:chgData name="Peter Waddell" userId="dd862b9fb7d60430" providerId="LiveId" clId="{9F3722A4-651D-497D-A063-05AF9CF1B4C1}" dt="2023-06-02T15:57:31.152" v="449" actId="1036"/>
          <ac:spMkLst>
            <pc:docMk/>
            <pc:sldMk cId="2300492271" sldId="997"/>
            <ac:spMk id="22" creationId="{96B76D42-4430-07F1-D9D9-07B9E634B0B5}"/>
          </ac:spMkLst>
        </pc:spChg>
        <pc:spChg chg="mod">
          <ac:chgData name="Peter Waddell" userId="dd862b9fb7d60430" providerId="LiveId" clId="{9F3722A4-651D-497D-A063-05AF9CF1B4C1}" dt="2023-06-02T15:57:31.152" v="449" actId="1036"/>
          <ac:spMkLst>
            <pc:docMk/>
            <pc:sldMk cId="2300492271" sldId="997"/>
            <ac:spMk id="23" creationId="{4496F78F-9964-859F-60E3-6F2E5C1DEC99}"/>
          </ac:spMkLst>
        </pc:spChg>
        <pc:picChg chg="mod">
          <ac:chgData name="Peter Waddell" userId="dd862b9fb7d60430" providerId="LiveId" clId="{9F3722A4-651D-497D-A063-05AF9CF1B4C1}" dt="2023-06-02T15:57:31.152" v="449" actId="1036"/>
          <ac:picMkLst>
            <pc:docMk/>
            <pc:sldMk cId="2300492271" sldId="997"/>
            <ac:picMk id="12" creationId="{9B4DD180-A9B4-81D7-B203-F3BFB063AC39}"/>
          </ac:picMkLst>
        </pc:picChg>
        <pc:picChg chg="mod">
          <ac:chgData name="Peter Waddell" userId="dd862b9fb7d60430" providerId="LiveId" clId="{9F3722A4-651D-497D-A063-05AF9CF1B4C1}" dt="2023-06-02T15:57:31.152" v="449" actId="1036"/>
          <ac:picMkLst>
            <pc:docMk/>
            <pc:sldMk cId="2300492271" sldId="997"/>
            <ac:picMk id="13" creationId="{BBCD02BF-0A72-570E-0F92-40C3FCBE9E99}"/>
          </ac:picMkLst>
        </pc:picChg>
        <pc:picChg chg="mod">
          <ac:chgData name="Peter Waddell" userId="dd862b9fb7d60430" providerId="LiveId" clId="{9F3722A4-651D-497D-A063-05AF9CF1B4C1}" dt="2023-06-02T15:57:31.152" v="449" actId="1036"/>
          <ac:picMkLst>
            <pc:docMk/>
            <pc:sldMk cId="2300492271" sldId="997"/>
            <ac:picMk id="15" creationId="{09A111EB-07D3-DEAC-37C7-D7CF2EC2B5E6}"/>
          </ac:picMkLst>
        </pc:picChg>
        <pc:picChg chg="mod">
          <ac:chgData name="Peter Waddell" userId="dd862b9fb7d60430" providerId="LiveId" clId="{9F3722A4-651D-497D-A063-05AF9CF1B4C1}" dt="2023-06-02T15:57:31.152" v="449" actId="1036"/>
          <ac:picMkLst>
            <pc:docMk/>
            <pc:sldMk cId="2300492271" sldId="997"/>
            <ac:picMk id="16" creationId="{12A71850-8A3E-3C77-8361-829756E20402}"/>
          </ac:picMkLst>
        </pc:picChg>
        <pc:picChg chg="mod">
          <ac:chgData name="Peter Waddell" userId="dd862b9fb7d60430" providerId="LiveId" clId="{9F3722A4-651D-497D-A063-05AF9CF1B4C1}" dt="2023-06-02T15:57:31.152" v="449" actId="1036"/>
          <ac:picMkLst>
            <pc:docMk/>
            <pc:sldMk cId="2300492271" sldId="997"/>
            <ac:picMk id="17" creationId="{2C077187-C96A-D96C-A7E7-695D3858A02C}"/>
          </ac:picMkLst>
        </pc:picChg>
        <pc:picChg chg="mod">
          <ac:chgData name="Peter Waddell" userId="dd862b9fb7d60430" providerId="LiveId" clId="{9F3722A4-651D-497D-A063-05AF9CF1B4C1}" dt="2023-06-02T15:57:31.152" v="449" actId="1036"/>
          <ac:picMkLst>
            <pc:docMk/>
            <pc:sldMk cId="2300492271" sldId="997"/>
            <ac:picMk id="18" creationId="{B8411EAE-F406-245C-AC88-AD4D0D4B4830}"/>
          </ac:picMkLst>
        </pc:picChg>
        <pc:picChg chg="mod">
          <ac:chgData name="Peter Waddell" userId="dd862b9fb7d60430" providerId="LiveId" clId="{9F3722A4-651D-497D-A063-05AF9CF1B4C1}" dt="2023-06-02T15:57:31.152" v="449" actId="1036"/>
          <ac:picMkLst>
            <pc:docMk/>
            <pc:sldMk cId="2300492271" sldId="997"/>
            <ac:picMk id="21" creationId="{4E9A8188-0BE9-762F-97E3-A0E7F670FD58}"/>
          </ac:picMkLst>
        </pc:picChg>
      </pc:sldChg>
      <pc:sldChg chg="modSp mod">
        <pc:chgData name="Peter Waddell" userId="dd862b9fb7d60430" providerId="LiveId" clId="{9F3722A4-651D-497D-A063-05AF9CF1B4C1}" dt="2023-06-02T15:33:11.629" v="38" actId="1035"/>
        <pc:sldMkLst>
          <pc:docMk/>
          <pc:sldMk cId="3438932471" sldId="1011"/>
        </pc:sldMkLst>
        <pc:spChg chg="mod">
          <ac:chgData name="Peter Waddell" userId="dd862b9fb7d60430" providerId="LiveId" clId="{9F3722A4-651D-497D-A063-05AF9CF1B4C1}" dt="2023-06-02T15:33:10.585" v="37" actId="1038"/>
          <ac:spMkLst>
            <pc:docMk/>
            <pc:sldMk cId="3438932471" sldId="1011"/>
            <ac:spMk id="7" creationId="{41D93011-1388-F781-56B2-7C79F11F5C5D}"/>
          </ac:spMkLst>
        </pc:spChg>
        <pc:spChg chg="mod">
          <ac:chgData name="Peter Waddell" userId="dd862b9fb7d60430" providerId="LiveId" clId="{9F3722A4-651D-497D-A063-05AF9CF1B4C1}" dt="2023-06-02T15:33:11.629" v="38" actId="1035"/>
          <ac:spMkLst>
            <pc:docMk/>
            <pc:sldMk cId="3438932471" sldId="1011"/>
            <ac:spMk id="8" creationId="{DEC6E065-21FA-408F-859D-3E6D10F84B8D}"/>
          </ac:spMkLst>
        </pc:spChg>
        <pc:graphicFrameChg chg="mod">
          <ac:chgData name="Peter Waddell" userId="dd862b9fb7d60430" providerId="LiveId" clId="{9F3722A4-651D-497D-A063-05AF9CF1B4C1}" dt="2023-06-02T15:32:58.660" v="23" actId="1035"/>
          <ac:graphicFrameMkLst>
            <pc:docMk/>
            <pc:sldMk cId="3438932471" sldId="1011"/>
            <ac:graphicFrameMk id="4" creationId="{C9633F04-5823-F210-C0EB-F2394E8DDA43}"/>
          </ac:graphicFrameMkLst>
        </pc:graphicFrameChg>
        <pc:graphicFrameChg chg="mod">
          <ac:chgData name="Peter Waddell" userId="dd862b9fb7d60430" providerId="LiveId" clId="{9F3722A4-651D-497D-A063-05AF9CF1B4C1}" dt="2023-06-02T15:32:58.660" v="23" actId="1035"/>
          <ac:graphicFrameMkLst>
            <pc:docMk/>
            <pc:sldMk cId="3438932471" sldId="1011"/>
            <ac:graphicFrameMk id="6" creationId="{D1F3C8DE-A60B-F08F-1B00-40CDE709786B}"/>
          </ac:graphicFrameMkLst>
        </pc:graphicFrameChg>
      </pc:sldChg>
      <pc:sldChg chg="modSp mod">
        <pc:chgData name="Peter Waddell" userId="dd862b9fb7d60430" providerId="LiveId" clId="{9F3722A4-651D-497D-A063-05AF9CF1B4C1}" dt="2023-06-02T15:33:32.101" v="51" actId="1035"/>
        <pc:sldMkLst>
          <pc:docMk/>
          <pc:sldMk cId="2552517727" sldId="1012"/>
        </pc:sldMkLst>
        <pc:spChg chg="mod">
          <ac:chgData name="Peter Waddell" userId="dd862b9fb7d60430" providerId="LiveId" clId="{9F3722A4-651D-497D-A063-05AF9CF1B4C1}" dt="2023-06-02T15:33:21.399" v="47" actId="1035"/>
          <ac:spMkLst>
            <pc:docMk/>
            <pc:sldMk cId="2552517727" sldId="1012"/>
            <ac:spMk id="9" creationId="{5927600D-8A9E-3607-CF88-33762C42E9A0}"/>
          </ac:spMkLst>
        </pc:spChg>
        <pc:spChg chg="mod">
          <ac:chgData name="Peter Waddell" userId="dd862b9fb7d60430" providerId="LiveId" clId="{9F3722A4-651D-497D-A063-05AF9CF1B4C1}" dt="2023-06-02T15:33:21.399" v="47" actId="1035"/>
          <ac:spMkLst>
            <pc:docMk/>
            <pc:sldMk cId="2552517727" sldId="1012"/>
            <ac:spMk id="10" creationId="{07C9904F-FF7A-15AB-FC5B-E4FB9C1B9984}"/>
          </ac:spMkLst>
        </pc:spChg>
        <pc:spChg chg="mod">
          <ac:chgData name="Peter Waddell" userId="dd862b9fb7d60430" providerId="LiveId" clId="{9F3722A4-651D-497D-A063-05AF9CF1B4C1}" dt="2023-06-02T15:33:21.399" v="47" actId="1035"/>
          <ac:spMkLst>
            <pc:docMk/>
            <pc:sldMk cId="2552517727" sldId="1012"/>
            <ac:spMk id="11" creationId="{4AEE5EDD-5DFF-BDB3-1ADA-608070785042}"/>
          </ac:spMkLst>
        </pc:spChg>
        <pc:graphicFrameChg chg="mod">
          <ac:chgData name="Peter Waddell" userId="dd862b9fb7d60430" providerId="LiveId" clId="{9F3722A4-651D-497D-A063-05AF9CF1B4C1}" dt="2023-06-02T15:33:21.399" v="47" actId="1035"/>
          <ac:graphicFrameMkLst>
            <pc:docMk/>
            <pc:sldMk cId="2552517727" sldId="1012"/>
            <ac:graphicFrameMk id="2" creationId="{4A9E4534-7A69-72E0-74F1-2EC86891F744}"/>
          </ac:graphicFrameMkLst>
        </pc:graphicFrameChg>
        <pc:graphicFrameChg chg="mod">
          <ac:chgData name="Peter Waddell" userId="dd862b9fb7d60430" providerId="LiveId" clId="{9F3722A4-651D-497D-A063-05AF9CF1B4C1}" dt="2023-06-02T15:33:32.101" v="51" actId="1035"/>
          <ac:graphicFrameMkLst>
            <pc:docMk/>
            <pc:sldMk cId="2552517727" sldId="1012"/>
            <ac:graphicFrameMk id="3" creationId="{5FD45C3E-6EFC-838D-04B0-3F13F64DE91A}"/>
          </ac:graphicFrameMkLst>
        </pc:graphicFrameChg>
        <pc:graphicFrameChg chg="mod">
          <ac:chgData name="Peter Waddell" userId="dd862b9fb7d60430" providerId="LiveId" clId="{9F3722A4-651D-497D-A063-05AF9CF1B4C1}" dt="2023-06-02T15:33:30.262" v="49" actId="1035"/>
          <ac:graphicFrameMkLst>
            <pc:docMk/>
            <pc:sldMk cId="2552517727" sldId="1012"/>
            <ac:graphicFrameMk id="5" creationId="{A95CB3A4-6A57-580A-69DB-AB0C551A6FB8}"/>
          </ac:graphicFrameMkLst>
        </pc:graphicFrameChg>
      </pc:sldChg>
      <pc:sldChg chg="addSp modSp mod">
        <pc:chgData name="Peter Waddell" userId="dd862b9fb7d60430" providerId="LiveId" clId="{9F3722A4-651D-497D-A063-05AF9CF1B4C1}" dt="2023-06-02T15:49:14.428" v="342" actId="166"/>
        <pc:sldMkLst>
          <pc:docMk/>
          <pc:sldMk cId="2995534969" sldId="1016"/>
        </pc:sldMkLst>
        <pc:spChg chg="add mod ord">
          <ac:chgData name="Peter Waddell" userId="dd862b9fb7d60430" providerId="LiveId" clId="{9F3722A4-651D-497D-A063-05AF9CF1B4C1}" dt="2023-06-02T15:48:01.861" v="257" actId="167"/>
          <ac:spMkLst>
            <pc:docMk/>
            <pc:sldMk cId="2995534969" sldId="1016"/>
            <ac:spMk id="4" creationId="{BFDD2F65-B0DE-D2B4-3927-44EAA391E2B9}"/>
          </ac:spMkLst>
        </pc:spChg>
        <pc:spChg chg="add mod ord">
          <ac:chgData name="Peter Waddell" userId="dd862b9fb7d60430" providerId="LiveId" clId="{9F3722A4-651D-497D-A063-05AF9CF1B4C1}" dt="2023-06-02T15:48:06.493" v="258" actId="166"/>
          <ac:spMkLst>
            <pc:docMk/>
            <pc:sldMk cId="2995534969" sldId="1016"/>
            <ac:spMk id="5" creationId="{175E630F-1213-54E1-0D63-CBB99D02B654}"/>
          </ac:spMkLst>
        </pc:spChg>
        <pc:spChg chg="add mod ord">
          <ac:chgData name="Peter Waddell" userId="dd862b9fb7d60430" providerId="LiveId" clId="{9F3722A4-651D-497D-A063-05AF9CF1B4C1}" dt="2023-06-02T15:48:52.366" v="338" actId="167"/>
          <ac:spMkLst>
            <pc:docMk/>
            <pc:sldMk cId="2995534969" sldId="1016"/>
            <ac:spMk id="6" creationId="{2AC60772-8421-7A01-C035-94B0BFB2BAE0}"/>
          </ac:spMkLst>
        </pc:spChg>
        <pc:spChg chg="mod ord">
          <ac:chgData name="Peter Waddell" userId="dd862b9fb7d60430" providerId="LiveId" clId="{9F3722A4-651D-497D-A063-05AF9CF1B4C1}" dt="2023-06-02T15:49:14.428" v="342" actId="166"/>
          <ac:spMkLst>
            <pc:docMk/>
            <pc:sldMk cId="2995534969" sldId="1016"/>
            <ac:spMk id="8" creationId="{2A366E71-85A5-F1BE-59B3-7B9BE7D99DCB}"/>
          </ac:spMkLst>
        </pc:spChg>
        <pc:spChg chg="mod ord">
          <ac:chgData name="Peter Waddell" userId="dd862b9fb7d60430" providerId="LiveId" clId="{9F3722A4-651D-497D-A063-05AF9CF1B4C1}" dt="2023-06-02T15:48:10.906" v="259" actId="166"/>
          <ac:spMkLst>
            <pc:docMk/>
            <pc:sldMk cId="2995534969" sldId="1016"/>
            <ac:spMk id="11" creationId="{F70C362C-516D-2599-E205-B9EB04FCED9E}"/>
          </ac:spMkLst>
        </pc:spChg>
        <pc:spChg chg="add mod ord">
          <ac:chgData name="Peter Waddell" userId="dd862b9fb7d60430" providerId="LiveId" clId="{9F3722A4-651D-497D-A063-05AF9CF1B4C1}" dt="2023-06-02T15:49:12.132" v="341" actId="166"/>
          <ac:spMkLst>
            <pc:docMk/>
            <pc:sldMk cId="2995534969" sldId="1016"/>
            <ac:spMk id="18" creationId="{01656518-8AE8-7B74-14C8-7ED6BCD62BC8}"/>
          </ac:spMkLst>
        </pc:spChg>
        <pc:graphicFrameChg chg="mod">
          <ac:chgData name="Peter Waddell" userId="dd862b9fb7d60430" providerId="LiveId" clId="{9F3722A4-651D-497D-A063-05AF9CF1B4C1}" dt="2023-06-02T15:47:06.733" v="248"/>
          <ac:graphicFrameMkLst>
            <pc:docMk/>
            <pc:sldMk cId="2995534969" sldId="1016"/>
            <ac:graphicFrameMk id="2" creationId="{B49F3753-B566-7F8F-3AD0-21475DD262A2}"/>
          </ac:graphicFrameMkLst>
        </pc:graphicFrameChg>
      </pc:sldChg>
      <pc:sldChg chg="addSp delSp modSp del mod">
        <pc:chgData name="Peter Waddell" userId="dd862b9fb7d60430" providerId="LiveId" clId="{9F3722A4-651D-497D-A063-05AF9CF1B4C1}" dt="2023-06-02T15:49:58.095" v="349" actId="47"/>
        <pc:sldMkLst>
          <pc:docMk/>
          <pc:sldMk cId="81635719" sldId="1017"/>
        </pc:sldMkLst>
        <pc:spChg chg="add mod">
          <ac:chgData name="Peter Waddell" userId="dd862b9fb7d60430" providerId="LiveId" clId="{9F3722A4-651D-497D-A063-05AF9CF1B4C1}" dt="2023-06-02T15:49:34.778" v="344"/>
          <ac:spMkLst>
            <pc:docMk/>
            <pc:sldMk cId="81635719" sldId="1017"/>
            <ac:spMk id="3" creationId="{DD221D61-D121-7E68-4D5E-D5248F779124}"/>
          </ac:spMkLst>
        </pc:spChg>
        <pc:spChg chg="del">
          <ac:chgData name="Peter Waddell" userId="dd862b9fb7d60430" providerId="LiveId" clId="{9F3722A4-651D-497D-A063-05AF9CF1B4C1}" dt="2023-06-02T15:49:54.538" v="347" actId="21"/>
          <ac:spMkLst>
            <pc:docMk/>
            <pc:sldMk cId="81635719" sldId="1017"/>
            <ac:spMk id="4" creationId="{D4825461-0205-AA25-4566-1A560E2CB408}"/>
          </ac:spMkLst>
        </pc:spChg>
        <pc:spChg chg="add mod">
          <ac:chgData name="Peter Waddell" userId="dd862b9fb7d60430" providerId="LiveId" clId="{9F3722A4-651D-497D-A063-05AF9CF1B4C1}" dt="2023-06-02T15:49:34.778" v="344"/>
          <ac:spMkLst>
            <pc:docMk/>
            <pc:sldMk cId="81635719" sldId="1017"/>
            <ac:spMk id="6" creationId="{8DE6309C-5BEB-3397-6473-D38C61667FA3}"/>
          </ac:spMkLst>
        </pc:spChg>
        <pc:spChg chg="add mod">
          <ac:chgData name="Peter Waddell" userId="dd862b9fb7d60430" providerId="LiveId" clId="{9F3722A4-651D-497D-A063-05AF9CF1B4C1}" dt="2023-06-02T15:49:34.778" v="344"/>
          <ac:spMkLst>
            <pc:docMk/>
            <pc:sldMk cId="81635719" sldId="1017"/>
            <ac:spMk id="9" creationId="{AD310E69-9120-179E-F004-20D498B9D36C}"/>
          </ac:spMkLst>
        </pc:spChg>
        <pc:spChg chg="del">
          <ac:chgData name="Peter Waddell" userId="dd862b9fb7d60430" providerId="LiveId" clId="{9F3722A4-651D-497D-A063-05AF9CF1B4C1}" dt="2023-06-02T15:49:34.325" v="343" actId="478"/>
          <ac:spMkLst>
            <pc:docMk/>
            <pc:sldMk cId="81635719" sldId="1017"/>
            <ac:spMk id="10" creationId="{82189406-7A66-8EB6-B468-32692C6D7E4C}"/>
          </ac:spMkLst>
        </pc:spChg>
        <pc:spChg chg="del">
          <ac:chgData name="Peter Waddell" userId="dd862b9fb7d60430" providerId="LiveId" clId="{9F3722A4-651D-497D-A063-05AF9CF1B4C1}" dt="2023-06-02T15:49:34.325" v="343" actId="478"/>
          <ac:spMkLst>
            <pc:docMk/>
            <pc:sldMk cId="81635719" sldId="1017"/>
            <ac:spMk id="11" creationId="{F70C362C-516D-2599-E205-B9EB04FCED9E}"/>
          </ac:spMkLst>
        </pc:spChg>
        <pc:spChg chg="del">
          <ac:chgData name="Peter Waddell" userId="dd862b9fb7d60430" providerId="LiveId" clId="{9F3722A4-651D-497D-A063-05AF9CF1B4C1}" dt="2023-06-02T15:49:54.538" v="347" actId="21"/>
          <ac:spMkLst>
            <pc:docMk/>
            <pc:sldMk cId="81635719" sldId="1017"/>
            <ac:spMk id="12" creationId="{82FC38CC-F722-367F-C215-8AEB6792E698}"/>
          </ac:spMkLst>
        </pc:spChg>
        <pc:spChg chg="add mod">
          <ac:chgData name="Peter Waddell" userId="dd862b9fb7d60430" providerId="LiveId" clId="{9F3722A4-651D-497D-A063-05AF9CF1B4C1}" dt="2023-06-02T15:49:34.778" v="344"/>
          <ac:spMkLst>
            <pc:docMk/>
            <pc:sldMk cId="81635719" sldId="1017"/>
            <ac:spMk id="13" creationId="{1269CBCC-5B95-9A89-6320-8D32297D2439}"/>
          </ac:spMkLst>
        </pc:spChg>
        <pc:spChg chg="del">
          <ac:chgData name="Peter Waddell" userId="dd862b9fb7d60430" providerId="LiveId" clId="{9F3722A4-651D-497D-A063-05AF9CF1B4C1}" dt="2023-06-02T15:49:34.325" v="343" actId="478"/>
          <ac:spMkLst>
            <pc:docMk/>
            <pc:sldMk cId="81635719" sldId="1017"/>
            <ac:spMk id="15" creationId="{878219A2-36D9-195A-81D9-6401A71A84F4}"/>
          </ac:spMkLst>
        </pc:spChg>
        <pc:spChg chg="del">
          <ac:chgData name="Peter Waddell" userId="dd862b9fb7d60430" providerId="LiveId" clId="{9F3722A4-651D-497D-A063-05AF9CF1B4C1}" dt="2023-06-02T15:49:34.325" v="343" actId="478"/>
          <ac:spMkLst>
            <pc:docMk/>
            <pc:sldMk cId="81635719" sldId="1017"/>
            <ac:spMk id="16" creationId="{DF8102B3-E73E-2DF3-9E5D-0F8E22D7FF99}"/>
          </ac:spMkLst>
        </pc:spChg>
        <pc:spChg chg="del">
          <ac:chgData name="Peter Waddell" userId="dd862b9fb7d60430" providerId="LiveId" clId="{9F3722A4-651D-497D-A063-05AF9CF1B4C1}" dt="2023-06-02T15:49:34.325" v="343" actId="478"/>
          <ac:spMkLst>
            <pc:docMk/>
            <pc:sldMk cId="81635719" sldId="1017"/>
            <ac:spMk id="17" creationId="{BA7182AD-5C65-34AC-4883-1C3415410CAD}"/>
          </ac:spMkLst>
        </pc:spChg>
        <pc:spChg chg="add mod">
          <ac:chgData name="Peter Waddell" userId="dd862b9fb7d60430" providerId="LiveId" clId="{9F3722A4-651D-497D-A063-05AF9CF1B4C1}" dt="2023-06-02T15:49:34.778" v="344"/>
          <ac:spMkLst>
            <pc:docMk/>
            <pc:sldMk cId="81635719" sldId="1017"/>
            <ac:spMk id="18" creationId="{3DB8DD33-B380-4DDC-3D0D-4A1C540DA400}"/>
          </ac:spMkLst>
        </pc:spChg>
        <pc:spChg chg="del">
          <ac:chgData name="Peter Waddell" userId="dd862b9fb7d60430" providerId="LiveId" clId="{9F3722A4-651D-497D-A063-05AF9CF1B4C1}" dt="2023-06-02T15:49:34.325" v="343" actId="478"/>
          <ac:spMkLst>
            <pc:docMk/>
            <pc:sldMk cId="81635719" sldId="1017"/>
            <ac:spMk id="21" creationId="{AD285145-5D40-1E3D-C7A7-DD7BDF5BE17D}"/>
          </ac:spMkLst>
        </pc:spChg>
        <pc:spChg chg="del">
          <ac:chgData name="Peter Waddell" userId="dd862b9fb7d60430" providerId="LiveId" clId="{9F3722A4-651D-497D-A063-05AF9CF1B4C1}" dt="2023-06-02T15:49:54.538" v="347" actId="21"/>
          <ac:spMkLst>
            <pc:docMk/>
            <pc:sldMk cId="81635719" sldId="1017"/>
            <ac:spMk id="22" creationId="{11F29CC8-C637-B40E-409B-92584D793067}"/>
          </ac:spMkLst>
        </pc:spChg>
        <pc:spChg chg="add mod">
          <ac:chgData name="Peter Waddell" userId="dd862b9fb7d60430" providerId="LiveId" clId="{9F3722A4-651D-497D-A063-05AF9CF1B4C1}" dt="2023-06-02T15:49:34.778" v="344"/>
          <ac:spMkLst>
            <pc:docMk/>
            <pc:sldMk cId="81635719" sldId="1017"/>
            <ac:spMk id="23" creationId="{2D9216A3-D1E7-FE59-BFA2-54B724DF2C9D}"/>
          </ac:spMkLst>
        </pc:spChg>
        <pc:spChg chg="add mod">
          <ac:chgData name="Peter Waddell" userId="dd862b9fb7d60430" providerId="LiveId" clId="{9F3722A4-651D-497D-A063-05AF9CF1B4C1}" dt="2023-06-02T15:49:34.778" v="344"/>
          <ac:spMkLst>
            <pc:docMk/>
            <pc:sldMk cId="81635719" sldId="1017"/>
            <ac:spMk id="24" creationId="{70BDD213-8D33-FCA7-1E3E-8DD8D7788981}"/>
          </ac:spMkLst>
        </pc:spChg>
        <pc:spChg chg="add mod">
          <ac:chgData name="Peter Waddell" userId="dd862b9fb7d60430" providerId="LiveId" clId="{9F3722A4-651D-497D-A063-05AF9CF1B4C1}" dt="2023-06-02T15:49:34.778" v="344"/>
          <ac:spMkLst>
            <pc:docMk/>
            <pc:sldMk cId="81635719" sldId="1017"/>
            <ac:spMk id="25" creationId="{FF9C42D3-6390-68E1-BE17-7A4D2DD97AF6}"/>
          </ac:spMkLst>
        </pc:spChg>
        <pc:graphicFrameChg chg="del">
          <ac:chgData name="Peter Waddell" userId="dd862b9fb7d60430" providerId="LiveId" clId="{9F3722A4-651D-497D-A063-05AF9CF1B4C1}" dt="2023-06-02T15:49:34.325" v="343" actId="478"/>
          <ac:graphicFrameMkLst>
            <pc:docMk/>
            <pc:sldMk cId="81635719" sldId="1017"/>
            <ac:graphicFrameMk id="2" creationId="{B49F3753-B566-7F8F-3AD0-21475DD262A2}"/>
          </ac:graphicFrameMkLst>
        </pc:graphicFrameChg>
        <pc:graphicFrameChg chg="add mod">
          <ac:chgData name="Peter Waddell" userId="dd862b9fb7d60430" providerId="LiveId" clId="{9F3722A4-651D-497D-A063-05AF9CF1B4C1}" dt="2023-06-02T15:49:34.778" v="344"/>
          <ac:graphicFrameMkLst>
            <pc:docMk/>
            <pc:sldMk cId="81635719" sldId="1017"/>
            <ac:graphicFrameMk id="5" creationId="{9D700494-6749-4D56-EEEF-5DCB2D345830}"/>
          </ac:graphicFrameMkLst>
        </pc:graphicFrameChg>
        <pc:graphicFrameChg chg="del">
          <ac:chgData name="Peter Waddell" userId="dd862b9fb7d60430" providerId="LiveId" clId="{9F3722A4-651D-497D-A063-05AF9CF1B4C1}" dt="2023-06-02T15:49:54.538" v="347" actId="21"/>
          <ac:graphicFrameMkLst>
            <pc:docMk/>
            <pc:sldMk cId="81635719" sldId="1017"/>
            <ac:graphicFrameMk id="19" creationId="{1A90F262-C936-80D2-8143-277BC3C5D948}"/>
          </ac:graphicFrameMkLst>
        </pc:graphicFrameChg>
      </pc:sldChg>
      <pc:sldChg chg="addSp delSp modSp mod">
        <pc:chgData name="Peter Waddell" userId="dd862b9fb7d60430" providerId="LiveId" clId="{9F3722A4-651D-497D-A063-05AF9CF1B4C1}" dt="2023-06-02T15:50:25.200" v="357" actId="478"/>
        <pc:sldMkLst>
          <pc:docMk/>
          <pc:sldMk cId="3523509046" sldId="1020"/>
        </pc:sldMkLst>
        <pc:spChg chg="add mod ord">
          <ac:chgData name="Peter Waddell" userId="dd862b9fb7d60430" providerId="LiveId" clId="{9F3722A4-651D-497D-A063-05AF9CF1B4C1}" dt="2023-06-02T15:50:20.774" v="355" actId="167"/>
          <ac:spMkLst>
            <pc:docMk/>
            <pc:sldMk cId="3523509046" sldId="1020"/>
            <ac:spMk id="6" creationId="{CE27B528-BF58-EB46-51F2-2D4DE8D6C658}"/>
          </ac:spMkLst>
        </pc:spChg>
        <pc:spChg chg="add del mod">
          <ac:chgData name="Peter Waddell" userId="dd862b9fb7d60430" providerId="LiveId" clId="{9F3722A4-651D-497D-A063-05AF9CF1B4C1}" dt="2023-06-02T15:50:25.200" v="357" actId="478"/>
          <ac:spMkLst>
            <pc:docMk/>
            <pc:sldMk cId="3523509046" sldId="1020"/>
            <ac:spMk id="7" creationId="{E22369B9-5C91-B43A-DFDD-BEFF6B773FEB}"/>
          </ac:spMkLst>
        </pc:spChg>
      </pc:sldChg>
      <pc:sldChg chg="addSp modSp mod">
        <pc:chgData name="Peter Waddell" userId="dd862b9fb7d60430" providerId="LiveId" clId="{9F3722A4-651D-497D-A063-05AF9CF1B4C1}" dt="2023-06-02T15:50:34.566" v="359" actId="167"/>
        <pc:sldMkLst>
          <pc:docMk/>
          <pc:sldMk cId="4240460909" sldId="1021"/>
        </pc:sldMkLst>
        <pc:spChg chg="add mod ord">
          <ac:chgData name="Peter Waddell" userId="dd862b9fb7d60430" providerId="LiveId" clId="{9F3722A4-651D-497D-A063-05AF9CF1B4C1}" dt="2023-06-02T15:50:34.566" v="359" actId="167"/>
          <ac:spMkLst>
            <pc:docMk/>
            <pc:sldMk cId="4240460909" sldId="1021"/>
            <ac:spMk id="18" creationId="{1F20B676-3E6A-B364-6C1F-0028B412E4BA}"/>
          </ac:spMkLst>
        </pc:spChg>
      </pc:sldChg>
      <pc:sldChg chg="addSp modSp mod">
        <pc:chgData name="Peter Waddell" userId="dd862b9fb7d60430" providerId="LiveId" clId="{9F3722A4-651D-497D-A063-05AF9CF1B4C1}" dt="2023-06-02T15:50:53.654" v="370" actId="167"/>
        <pc:sldMkLst>
          <pc:docMk/>
          <pc:sldMk cId="3847189290" sldId="1022"/>
        </pc:sldMkLst>
        <pc:spChg chg="add mod ord">
          <ac:chgData name="Peter Waddell" userId="dd862b9fb7d60430" providerId="LiveId" clId="{9F3722A4-651D-497D-A063-05AF9CF1B4C1}" dt="2023-06-02T15:50:37.671" v="361" actId="167"/>
          <ac:spMkLst>
            <pc:docMk/>
            <pc:sldMk cId="3847189290" sldId="1022"/>
            <ac:spMk id="18" creationId="{7FDE430B-EEE8-2EBF-1126-8F580AB96C5E}"/>
          </ac:spMkLst>
        </pc:spChg>
        <pc:spChg chg="add mod ord">
          <ac:chgData name="Peter Waddell" userId="dd862b9fb7d60430" providerId="LiveId" clId="{9F3722A4-651D-497D-A063-05AF9CF1B4C1}" dt="2023-06-02T15:50:53.654" v="370" actId="167"/>
          <ac:spMkLst>
            <pc:docMk/>
            <pc:sldMk cId="3847189290" sldId="1022"/>
            <ac:spMk id="22" creationId="{35932503-8D6B-518F-B9D5-579E0292DDEA}"/>
          </ac:spMkLst>
        </pc:spChg>
      </pc:sldChg>
      <pc:sldChg chg="addSp delSp modSp mod">
        <pc:chgData name="Peter Waddell" userId="dd862b9fb7d60430" providerId="LiveId" clId="{9F3722A4-651D-497D-A063-05AF9CF1B4C1}" dt="2023-06-02T15:35:14.138" v="65"/>
        <pc:sldMkLst>
          <pc:docMk/>
          <pc:sldMk cId="1172356693" sldId="1025"/>
        </pc:sldMkLst>
        <pc:spChg chg="add del mod ord">
          <ac:chgData name="Peter Waddell" userId="dd862b9fb7d60430" providerId="LiveId" clId="{9F3722A4-651D-497D-A063-05AF9CF1B4C1}" dt="2023-06-02T15:34:42.008" v="62" actId="478"/>
          <ac:spMkLst>
            <pc:docMk/>
            <pc:sldMk cId="1172356693" sldId="1025"/>
            <ac:spMk id="8" creationId="{0D983313-487C-7674-4487-CA2A6DD2C375}"/>
          </ac:spMkLst>
        </pc:spChg>
        <pc:spChg chg="mod ord">
          <ac:chgData name="Peter Waddell" userId="dd862b9fb7d60430" providerId="LiveId" clId="{9F3722A4-651D-497D-A063-05AF9CF1B4C1}" dt="2023-06-02T15:34:36.645" v="61" actId="167"/>
          <ac:spMkLst>
            <pc:docMk/>
            <pc:sldMk cId="1172356693" sldId="1025"/>
            <ac:spMk id="35" creationId="{39BFA65A-8FCB-A8FB-27FD-01942411FFBF}"/>
          </ac:spMkLst>
        </pc:spChg>
        <pc:graphicFrameChg chg="mod">
          <ac:chgData name="Peter Waddell" userId="dd862b9fb7d60430" providerId="LiveId" clId="{9F3722A4-651D-497D-A063-05AF9CF1B4C1}" dt="2023-06-02T15:35:14.138" v="65"/>
          <ac:graphicFrameMkLst>
            <pc:docMk/>
            <pc:sldMk cId="1172356693" sldId="1025"/>
            <ac:graphicFrameMk id="9" creationId="{BF3347FB-DEB0-AD27-B3F3-49C8E664052A}"/>
          </ac:graphicFrameMkLst>
        </pc:graphicFrameChg>
      </pc:sldChg>
      <pc:sldChg chg="addSp modSp mod">
        <pc:chgData name="Peter Waddell" userId="dd862b9fb7d60430" providerId="LiveId" clId="{9F3722A4-651D-497D-A063-05AF9CF1B4C1}" dt="2023-06-02T16:59:44.891" v="1642" actId="1035"/>
        <pc:sldMkLst>
          <pc:docMk/>
          <pc:sldMk cId="70883777" sldId="1026"/>
        </pc:sldMkLst>
        <pc:spChg chg="add mod ord">
          <ac:chgData name="Peter Waddell" userId="dd862b9fb7d60430" providerId="LiveId" clId="{9F3722A4-651D-497D-A063-05AF9CF1B4C1}" dt="2023-06-02T15:51:23.589" v="381" actId="167"/>
          <ac:spMkLst>
            <pc:docMk/>
            <pc:sldMk cId="70883777" sldId="1026"/>
            <ac:spMk id="2" creationId="{E0C4AE3C-E93D-0144-2246-3EAF42E754DC}"/>
          </ac:spMkLst>
        </pc:spChg>
        <pc:spChg chg="add mod">
          <ac:chgData name="Peter Waddell" userId="dd862b9fb7d60430" providerId="LiveId" clId="{9F3722A4-651D-497D-A063-05AF9CF1B4C1}" dt="2023-06-02T16:59:44.891" v="1642" actId="1035"/>
          <ac:spMkLst>
            <pc:docMk/>
            <pc:sldMk cId="70883777" sldId="1026"/>
            <ac:spMk id="3" creationId="{9C1207DD-DA38-99E5-42F2-D699BC6A3650}"/>
          </ac:spMkLst>
        </pc:spChg>
        <pc:spChg chg="mod">
          <ac:chgData name="Peter Waddell" userId="dd862b9fb7d60430" providerId="LiveId" clId="{9F3722A4-651D-497D-A063-05AF9CF1B4C1}" dt="2023-06-02T15:35:47.614" v="69" actId="1036"/>
          <ac:spMkLst>
            <pc:docMk/>
            <pc:sldMk cId="70883777" sldId="1026"/>
            <ac:spMk id="11" creationId="{66A42505-025C-788C-5254-4BB59F4BCFCF}"/>
          </ac:spMkLst>
        </pc:spChg>
        <pc:spChg chg="mod ord">
          <ac:chgData name="Peter Waddell" userId="dd862b9fb7d60430" providerId="LiveId" clId="{9F3722A4-651D-497D-A063-05AF9CF1B4C1}" dt="2023-06-02T15:55:18.826" v="414" actId="1076"/>
          <ac:spMkLst>
            <pc:docMk/>
            <pc:sldMk cId="70883777" sldId="1026"/>
            <ac:spMk id="12" creationId="{A8310C2A-AA86-C05A-F653-982396BCCEEF}"/>
          </ac:spMkLst>
        </pc:spChg>
        <pc:graphicFrameChg chg="mod">
          <ac:chgData name="Peter Waddell" userId="dd862b9fb7d60430" providerId="LiveId" clId="{9F3722A4-651D-497D-A063-05AF9CF1B4C1}" dt="2023-06-02T16:59:35.449" v="1641"/>
          <ac:graphicFrameMkLst>
            <pc:docMk/>
            <pc:sldMk cId="70883777" sldId="1026"/>
            <ac:graphicFrameMk id="8" creationId="{1CFD15E4-1E05-F202-8642-ACF85EEC2F68}"/>
          </ac:graphicFrameMkLst>
        </pc:graphicFrameChg>
        <pc:graphicFrameChg chg="mod">
          <ac:chgData name="Peter Waddell" userId="dd862b9fb7d60430" providerId="LiveId" clId="{9F3722A4-651D-497D-A063-05AF9CF1B4C1}" dt="2023-06-02T15:35:56.799" v="74" actId="1036"/>
          <ac:graphicFrameMkLst>
            <pc:docMk/>
            <pc:sldMk cId="70883777" sldId="1026"/>
            <ac:graphicFrameMk id="10" creationId="{CF1CD26F-B167-11DD-84AD-22586797739C}"/>
          </ac:graphicFrameMkLst>
        </pc:graphicFrameChg>
      </pc:sldChg>
      <pc:sldChg chg="addSp delSp modSp mod">
        <pc:chgData name="Peter Waddell" userId="dd862b9fb7d60430" providerId="LiveId" clId="{9F3722A4-651D-497D-A063-05AF9CF1B4C1}" dt="2023-06-02T17:25:36.980" v="1902" actId="166"/>
        <pc:sldMkLst>
          <pc:docMk/>
          <pc:sldMk cId="3374715690" sldId="1027"/>
        </pc:sldMkLst>
        <pc:spChg chg="mod">
          <ac:chgData name="Peter Waddell" userId="dd862b9fb7d60430" providerId="LiveId" clId="{9F3722A4-651D-497D-A063-05AF9CF1B4C1}" dt="2023-06-02T15:54:19.647" v="406" actId="207"/>
          <ac:spMkLst>
            <pc:docMk/>
            <pc:sldMk cId="3374715690" sldId="1027"/>
            <ac:spMk id="2" creationId="{DA73A446-C684-EA6D-9E46-A28A632D2B94}"/>
          </ac:spMkLst>
        </pc:spChg>
        <pc:spChg chg="add del mod ord">
          <ac:chgData name="Peter Waddell" userId="dd862b9fb7d60430" providerId="LiveId" clId="{9F3722A4-651D-497D-A063-05AF9CF1B4C1}" dt="2023-06-02T15:53:54.671" v="403"/>
          <ac:spMkLst>
            <pc:docMk/>
            <pc:sldMk cId="3374715690" sldId="1027"/>
            <ac:spMk id="8" creationId="{E9AB4809-85E8-B2EC-4989-2CD3BE11F32F}"/>
          </ac:spMkLst>
        </pc:spChg>
        <pc:spChg chg="mod">
          <ac:chgData name="Peter Waddell" userId="dd862b9fb7d60430" providerId="LiveId" clId="{9F3722A4-651D-497D-A063-05AF9CF1B4C1}" dt="2023-06-02T15:52:13.079" v="395" actId="2711"/>
          <ac:spMkLst>
            <pc:docMk/>
            <pc:sldMk cId="3374715690" sldId="1027"/>
            <ac:spMk id="21" creationId="{03C4D7C3-6297-76EB-A6E4-DC08010EE820}"/>
          </ac:spMkLst>
        </pc:spChg>
        <pc:spChg chg="mod">
          <ac:chgData name="Peter Waddell" userId="dd862b9fb7d60430" providerId="LiveId" clId="{9F3722A4-651D-497D-A063-05AF9CF1B4C1}" dt="2023-06-02T15:52:13.079" v="395" actId="2711"/>
          <ac:spMkLst>
            <pc:docMk/>
            <pc:sldMk cId="3374715690" sldId="1027"/>
            <ac:spMk id="22" creationId="{7FCA31B4-0CDE-B6D6-7B92-C0F7C6F14D80}"/>
          </ac:spMkLst>
        </pc:spChg>
        <pc:spChg chg="mod">
          <ac:chgData name="Peter Waddell" userId="dd862b9fb7d60430" providerId="LiveId" clId="{9F3722A4-651D-497D-A063-05AF9CF1B4C1}" dt="2023-06-02T15:52:13.079" v="395" actId="2711"/>
          <ac:spMkLst>
            <pc:docMk/>
            <pc:sldMk cId="3374715690" sldId="1027"/>
            <ac:spMk id="23" creationId="{CB92524A-A168-5CDB-6E48-DBECD7AC56CA}"/>
          </ac:spMkLst>
        </pc:spChg>
        <pc:spChg chg="mod">
          <ac:chgData name="Peter Waddell" userId="dd862b9fb7d60430" providerId="LiveId" clId="{9F3722A4-651D-497D-A063-05AF9CF1B4C1}" dt="2023-06-02T15:52:13.079" v="395" actId="2711"/>
          <ac:spMkLst>
            <pc:docMk/>
            <pc:sldMk cId="3374715690" sldId="1027"/>
            <ac:spMk id="25" creationId="{EB0E5F71-B810-6D96-B397-51EDF0991BA9}"/>
          </ac:spMkLst>
        </pc:spChg>
        <pc:graphicFrameChg chg="mod ord">
          <ac:chgData name="Peter Waddell" userId="dd862b9fb7d60430" providerId="LiveId" clId="{9F3722A4-651D-497D-A063-05AF9CF1B4C1}" dt="2023-06-02T17:25:36.980" v="1902" actId="166"/>
          <ac:graphicFrameMkLst>
            <pc:docMk/>
            <pc:sldMk cId="3374715690" sldId="1027"/>
            <ac:graphicFrameMk id="3" creationId="{EDA7EC3E-3B2E-F46E-8918-7D2212F2FC56}"/>
          </ac:graphicFrameMkLst>
        </pc:graphicFrameChg>
      </pc:sldChg>
      <pc:sldChg chg="modSp mod">
        <pc:chgData name="Peter Waddell" userId="dd862b9fb7d60430" providerId="LiveId" clId="{9F3722A4-651D-497D-A063-05AF9CF1B4C1}" dt="2023-06-02T19:42:11.354" v="2472" actId="113"/>
        <pc:sldMkLst>
          <pc:docMk/>
          <pc:sldMk cId="722143407" sldId="1033"/>
        </pc:sldMkLst>
        <pc:spChg chg="mod">
          <ac:chgData name="Peter Waddell" userId="dd862b9fb7d60430" providerId="LiveId" clId="{9F3722A4-651D-497D-A063-05AF9CF1B4C1}" dt="2023-06-02T19:42:11.354" v="2472" actId="113"/>
          <ac:spMkLst>
            <pc:docMk/>
            <pc:sldMk cId="722143407" sldId="1033"/>
            <ac:spMk id="65" creationId="{EF23B780-E759-B77C-FDAD-CB3A9C0B9795}"/>
          </ac:spMkLst>
        </pc:spChg>
      </pc:sldChg>
      <pc:sldChg chg="addSp delSp modSp add mod">
        <pc:chgData name="Peter Waddell" userId="dd862b9fb7d60430" providerId="LiveId" clId="{9F3722A4-651D-497D-A063-05AF9CF1B4C1}" dt="2023-06-02T15:39:03.813" v="233" actId="1036"/>
        <pc:sldMkLst>
          <pc:docMk/>
          <pc:sldMk cId="83317257" sldId="1035"/>
        </pc:sldMkLst>
        <pc:spChg chg="mod">
          <ac:chgData name="Peter Waddell" userId="dd862b9fb7d60430" providerId="LiveId" clId="{9F3722A4-651D-497D-A063-05AF9CF1B4C1}" dt="2023-06-02T15:39:02.597" v="231" actId="1036"/>
          <ac:spMkLst>
            <pc:docMk/>
            <pc:sldMk cId="83317257" sldId="1035"/>
            <ac:spMk id="3" creationId="{B025274D-5597-4EB0-83FF-2B60B4CE242F}"/>
          </ac:spMkLst>
        </pc:spChg>
        <pc:spChg chg="mod">
          <ac:chgData name="Peter Waddell" userId="dd862b9fb7d60430" providerId="LiveId" clId="{9F3722A4-651D-497D-A063-05AF9CF1B4C1}" dt="2023-06-02T15:39:02.597" v="231" actId="1036"/>
          <ac:spMkLst>
            <pc:docMk/>
            <pc:sldMk cId="83317257" sldId="1035"/>
            <ac:spMk id="6" creationId="{90489028-6A21-4EB1-AB9D-8D828DD1E677}"/>
          </ac:spMkLst>
        </pc:spChg>
        <pc:spChg chg="mod">
          <ac:chgData name="Peter Waddell" userId="dd862b9fb7d60430" providerId="LiveId" clId="{9F3722A4-651D-497D-A063-05AF9CF1B4C1}" dt="2023-06-02T15:39:02.597" v="231" actId="1036"/>
          <ac:spMkLst>
            <pc:docMk/>
            <pc:sldMk cId="83317257" sldId="1035"/>
            <ac:spMk id="7" creationId="{68297E5A-3BA6-4F9C-92B9-B33B06E96912}"/>
          </ac:spMkLst>
        </pc:spChg>
        <pc:spChg chg="add mod">
          <ac:chgData name="Peter Waddell" userId="dd862b9fb7d60430" providerId="LiveId" clId="{9F3722A4-651D-497D-A063-05AF9CF1B4C1}" dt="2023-06-02T15:39:02.597" v="231" actId="1036"/>
          <ac:spMkLst>
            <pc:docMk/>
            <pc:sldMk cId="83317257" sldId="1035"/>
            <ac:spMk id="8" creationId="{16DA0AE6-39BB-854F-F587-4BAAFE2B25B1}"/>
          </ac:spMkLst>
        </pc:spChg>
        <pc:spChg chg="add mod">
          <ac:chgData name="Peter Waddell" userId="dd862b9fb7d60430" providerId="LiveId" clId="{9F3722A4-651D-497D-A063-05AF9CF1B4C1}" dt="2023-06-02T15:39:02.597" v="231" actId="1036"/>
          <ac:spMkLst>
            <pc:docMk/>
            <pc:sldMk cId="83317257" sldId="1035"/>
            <ac:spMk id="9" creationId="{C2B65EBD-6628-57C8-9283-69923FC1DF5E}"/>
          </ac:spMkLst>
        </pc:spChg>
        <pc:spChg chg="del">
          <ac:chgData name="Peter Waddell" userId="dd862b9fb7d60430" providerId="LiveId" clId="{9F3722A4-651D-497D-A063-05AF9CF1B4C1}" dt="2023-06-02T15:36:44.590" v="106" actId="478"/>
          <ac:spMkLst>
            <pc:docMk/>
            <pc:sldMk cId="83317257" sldId="1035"/>
            <ac:spMk id="15" creationId="{0EC51679-782B-4B19-9DAF-A9E3A41B5F35}"/>
          </ac:spMkLst>
        </pc:spChg>
        <pc:spChg chg="del">
          <ac:chgData name="Peter Waddell" userId="dd862b9fb7d60430" providerId="LiveId" clId="{9F3722A4-651D-497D-A063-05AF9CF1B4C1}" dt="2023-06-02T15:36:44.590" v="106" actId="478"/>
          <ac:spMkLst>
            <pc:docMk/>
            <pc:sldMk cId="83317257" sldId="1035"/>
            <ac:spMk id="18" creationId="{23374B56-646C-426F-8F6D-001C8DACF34B}"/>
          </ac:spMkLst>
        </pc:spChg>
        <pc:spChg chg="del">
          <ac:chgData name="Peter Waddell" userId="dd862b9fb7d60430" providerId="LiveId" clId="{9F3722A4-651D-497D-A063-05AF9CF1B4C1}" dt="2023-06-02T15:36:41.714" v="103" actId="478"/>
          <ac:spMkLst>
            <pc:docMk/>
            <pc:sldMk cId="83317257" sldId="1035"/>
            <ac:spMk id="19" creationId="{4A269E3F-9D59-4F60-9D31-C1158DB24616}"/>
          </ac:spMkLst>
        </pc:spChg>
        <pc:spChg chg="del">
          <ac:chgData name="Peter Waddell" userId="dd862b9fb7d60430" providerId="LiveId" clId="{9F3722A4-651D-497D-A063-05AF9CF1B4C1}" dt="2023-06-02T15:36:44.590" v="106" actId="478"/>
          <ac:spMkLst>
            <pc:docMk/>
            <pc:sldMk cId="83317257" sldId="1035"/>
            <ac:spMk id="21" creationId="{0816CFEE-C657-38F4-24A4-4DB720E8D5A9}"/>
          </ac:spMkLst>
        </pc:spChg>
        <pc:spChg chg="del">
          <ac:chgData name="Peter Waddell" userId="dd862b9fb7d60430" providerId="LiveId" clId="{9F3722A4-651D-497D-A063-05AF9CF1B4C1}" dt="2023-06-02T15:36:44.590" v="106" actId="478"/>
          <ac:spMkLst>
            <pc:docMk/>
            <pc:sldMk cId="83317257" sldId="1035"/>
            <ac:spMk id="22" creationId="{A4D64298-AE71-F56C-4D89-ACA77644738F}"/>
          </ac:spMkLst>
        </pc:spChg>
        <pc:spChg chg="mod">
          <ac:chgData name="Peter Waddell" userId="dd862b9fb7d60430" providerId="LiveId" clId="{9F3722A4-651D-497D-A063-05AF9CF1B4C1}" dt="2023-06-02T15:36:32.205" v="101" actId="20577"/>
          <ac:spMkLst>
            <pc:docMk/>
            <pc:sldMk cId="83317257" sldId="1035"/>
            <ac:spMk id="23" creationId="{7F7669E8-E7F6-4BB2-891F-0DC20411AB4E}"/>
          </ac:spMkLst>
        </pc:spChg>
        <pc:graphicFrameChg chg="add mod">
          <ac:chgData name="Peter Waddell" userId="dd862b9fb7d60430" providerId="LiveId" clId="{9F3722A4-651D-497D-A063-05AF9CF1B4C1}" dt="2023-06-02T15:39:02.597" v="231" actId="1036"/>
          <ac:graphicFrameMkLst>
            <pc:docMk/>
            <pc:sldMk cId="83317257" sldId="1035"/>
            <ac:graphicFrameMk id="2" creationId="{260E3F20-0CFF-B40D-ADEB-70F903A52056}"/>
          </ac:graphicFrameMkLst>
        </pc:graphicFrameChg>
        <pc:graphicFrameChg chg="del">
          <ac:chgData name="Peter Waddell" userId="dd862b9fb7d60430" providerId="LiveId" clId="{9F3722A4-651D-497D-A063-05AF9CF1B4C1}" dt="2023-06-02T15:36:41.241" v="102" actId="478"/>
          <ac:graphicFrameMkLst>
            <pc:docMk/>
            <pc:sldMk cId="83317257" sldId="1035"/>
            <ac:graphicFrameMk id="4" creationId="{028DDE66-BCAA-415D-8D38-AA1C5CED1710}"/>
          </ac:graphicFrameMkLst>
        </pc:graphicFrameChg>
        <pc:graphicFrameChg chg="add mod">
          <ac:chgData name="Peter Waddell" userId="dd862b9fb7d60430" providerId="LiveId" clId="{9F3722A4-651D-497D-A063-05AF9CF1B4C1}" dt="2023-06-02T15:39:03.813" v="233" actId="1036"/>
          <ac:graphicFrameMkLst>
            <pc:docMk/>
            <pc:sldMk cId="83317257" sldId="1035"/>
            <ac:graphicFrameMk id="5" creationId="{A545FF28-131F-81A7-571C-CC7C79A55337}"/>
          </ac:graphicFrameMkLst>
        </pc:graphicFrameChg>
        <pc:picChg chg="del">
          <ac:chgData name="Peter Waddell" userId="dd862b9fb7d60430" providerId="LiveId" clId="{9F3722A4-651D-497D-A063-05AF9CF1B4C1}" dt="2023-06-02T15:36:43.308" v="105" actId="478"/>
          <ac:picMkLst>
            <pc:docMk/>
            <pc:sldMk cId="83317257" sldId="1035"/>
            <ac:picMk id="10" creationId="{1091A55B-823D-4AF7-AFAE-8D357DE242BC}"/>
          </ac:picMkLst>
        </pc:picChg>
        <pc:cxnChg chg="del">
          <ac:chgData name="Peter Waddell" userId="dd862b9fb7d60430" providerId="LiveId" clId="{9F3722A4-651D-497D-A063-05AF9CF1B4C1}" dt="2023-06-02T15:36:44.590" v="106" actId="478"/>
          <ac:cxnSpMkLst>
            <pc:docMk/>
            <pc:sldMk cId="83317257" sldId="1035"/>
            <ac:cxnSpMk id="14" creationId="{511926FF-26DD-4A59-9FDA-970B0FE5896A}"/>
          </ac:cxnSpMkLst>
        </pc:cxnChg>
        <pc:cxnChg chg="del">
          <ac:chgData name="Peter Waddell" userId="dd862b9fb7d60430" providerId="LiveId" clId="{9F3722A4-651D-497D-A063-05AF9CF1B4C1}" dt="2023-06-02T15:36:42.844" v="104" actId="478"/>
          <ac:cxnSpMkLst>
            <pc:docMk/>
            <pc:sldMk cId="83317257" sldId="1035"/>
            <ac:cxnSpMk id="16" creationId="{59A1C9BA-C60A-4E33-BFE9-7DCB95DE3E17}"/>
          </ac:cxnSpMkLst>
        </pc:cxnChg>
        <pc:cxnChg chg="del">
          <ac:chgData name="Peter Waddell" userId="dd862b9fb7d60430" providerId="LiveId" clId="{9F3722A4-651D-497D-A063-05AF9CF1B4C1}" dt="2023-06-02T15:36:44.590" v="106" actId="478"/>
          <ac:cxnSpMkLst>
            <pc:docMk/>
            <pc:sldMk cId="83317257" sldId="1035"/>
            <ac:cxnSpMk id="17" creationId="{067ACDC4-76F9-41DF-A5C6-5D1410368B2B}"/>
          </ac:cxnSpMkLst>
        </pc:cxnChg>
      </pc:sldChg>
      <pc:sldChg chg="addSp delSp modSp add mod">
        <pc:chgData name="Peter Waddell" userId="dd862b9fb7d60430" providerId="LiveId" clId="{9F3722A4-651D-497D-A063-05AF9CF1B4C1}" dt="2023-06-02T15:49:55.608" v="348"/>
        <pc:sldMkLst>
          <pc:docMk/>
          <pc:sldMk cId="140764855" sldId="1036"/>
        </pc:sldMkLst>
        <pc:spChg chg="del">
          <ac:chgData name="Peter Waddell" userId="dd862b9fb7d60430" providerId="LiveId" clId="{9F3722A4-651D-497D-A063-05AF9CF1B4C1}" dt="2023-06-02T15:49:50.030" v="346" actId="478"/>
          <ac:spMkLst>
            <pc:docMk/>
            <pc:sldMk cId="140764855" sldId="1036"/>
            <ac:spMk id="9" creationId="{A3DDF793-D72A-7850-619E-1510F682F987}"/>
          </ac:spMkLst>
        </pc:spChg>
        <pc:spChg chg="del">
          <ac:chgData name="Peter Waddell" userId="dd862b9fb7d60430" providerId="LiveId" clId="{9F3722A4-651D-497D-A063-05AF9CF1B4C1}" dt="2023-06-02T15:49:50.030" v="346" actId="478"/>
          <ac:spMkLst>
            <pc:docMk/>
            <pc:sldMk cId="140764855" sldId="1036"/>
            <ac:spMk id="12" creationId="{82FC38CC-F722-367F-C215-8AEB6792E698}"/>
          </ac:spMkLst>
        </pc:spChg>
        <pc:spChg chg="del">
          <ac:chgData name="Peter Waddell" userId="dd862b9fb7d60430" providerId="LiveId" clId="{9F3722A4-651D-497D-A063-05AF9CF1B4C1}" dt="2023-06-02T15:49:50.030" v="346" actId="478"/>
          <ac:spMkLst>
            <pc:docMk/>
            <pc:sldMk cId="140764855" sldId="1036"/>
            <ac:spMk id="13" creationId="{F7F2FA72-F96B-C288-ACB9-343BD22F832D}"/>
          </ac:spMkLst>
        </pc:spChg>
        <pc:spChg chg="add mod">
          <ac:chgData name="Peter Waddell" userId="dd862b9fb7d60430" providerId="LiveId" clId="{9F3722A4-651D-497D-A063-05AF9CF1B4C1}" dt="2023-06-02T15:49:55.608" v="348"/>
          <ac:spMkLst>
            <pc:docMk/>
            <pc:sldMk cId="140764855" sldId="1036"/>
            <ac:spMk id="19" creationId="{EB581020-6BA9-DE4F-1238-08DAADA7D905}"/>
          </ac:spMkLst>
        </pc:spChg>
        <pc:spChg chg="add mod">
          <ac:chgData name="Peter Waddell" userId="dd862b9fb7d60430" providerId="LiveId" clId="{9F3722A4-651D-497D-A063-05AF9CF1B4C1}" dt="2023-06-02T15:49:55.608" v="348"/>
          <ac:spMkLst>
            <pc:docMk/>
            <pc:sldMk cId="140764855" sldId="1036"/>
            <ac:spMk id="22" creationId="{296A0A6D-3A08-81FD-8D65-1D10D95359ED}"/>
          </ac:spMkLst>
        </pc:spChg>
        <pc:spChg chg="add mod">
          <ac:chgData name="Peter Waddell" userId="dd862b9fb7d60430" providerId="LiveId" clId="{9F3722A4-651D-497D-A063-05AF9CF1B4C1}" dt="2023-06-02T15:49:55.608" v="348"/>
          <ac:spMkLst>
            <pc:docMk/>
            <pc:sldMk cId="140764855" sldId="1036"/>
            <ac:spMk id="24" creationId="{04533D47-B80C-7586-CBA6-4F59BCF60E12}"/>
          </ac:spMkLst>
        </pc:spChg>
        <pc:graphicFrameChg chg="del">
          <ac:chgData name="Peter Waddell" userId="dd862b9fb7d60430" providerId="LiveId" clId="{9F3722A4-651D-497D-A063-05AF9CF1B4C1}" dt="2023-06-02T15:49:50.030" v="346" actId="478"/>
          <ac:graphicFrameMkLst>
            <pc:docMk/>
            <pc:sldMk cId="140764855" sldId="1036"/>
            <ac:graphicFrameMk id="3" creationId="{5DE67DF3-E2DF-4450-D8A7-D7A698B94A03}"/>
          </ac:graphicFrameMkLst>
        </pc:graphicFrameChg>
        <pc:graphicFrameChg chg="add mod">
          <ac:chgData name="Peter Waddell" userId="dd862b9fb7d60430" providerId="LiveId" clId="{9F3722A4-651D-497D-A063-05AF9CF1B4C1}" dt="2023-06-02T15:49:55.608" v="348"/>
          <ac:graphicFrameMkLst>
            <pc:docMk/>
            <pc:sldMk cId="140764855" sldId="1036"/>
            <ac:graphicFrameMk id="23" creationId="{15DF0FFE-1B56-7789-85D4-0484F109A32C}"/>
          </ac:graphicFrameMkLst>
        </pc:graphicFrameChg>
      </pc:sldChg>
      <pc:sldChg chg="add del">
        <pc:chgData name="Peter Waddell" userId="dd862b9fb7d60430" providerId="LiveId" clId="{9F3722A4-651D-497D-A063-05AF9CF1B4C1}" dt="2023-06-02T16:04:30.203" v="495" actId="47"/>
        <pc:sldMkLst>
          <pc:docMk/>
          <pc:sldMk cId="1587732386" sldId="1037"/>
        </pc:sldMkLst>
      </pc:sldChg>
      <pc:sldChg chg="modSp add del mod">
        <pc:chgData name="Peter Waddell" userId="dd862b9fb7d60430" providerId="LiveId" clId="{9F3722A4-651D-497D-A063-05AF9CF1B4C1}" dt="2023-06-02T21:52:49.190" v="6126" actId="47"/>
        <pc:sldMkLst>
          <pc:docMk/>
          <pc:sldMk cId="2268485887" sldId="1037"/>
        </pc:sldMkLst>
        <pc:spChg chg="mod">
          <ac:chgData name="Peter Waddell" userId="dd862b9fb7d60430" providerId="LiveId" clId="{9F3722A4-651D-497D-A063-05AF9CF1B4C1}" dt="2023-06-02T16:55:57.236" v="1636" actId="1076"/>
          <ac:spMkLst>
            <pc:docMk/>
            <pc:sldMk cId="2268485887" sldId="1037"/>
            <ac:spMk id="2" creationId="{AF2AE229-CB4B-7685-9332-F1760FBF1578}"/>
          </ac:spMkLst>
        </pc:spChg>
      </pc:sldChg>
      <pc:sldChg chg="addSp delSp modSp add mod">
        <pc:chgData name="Peter Waddell" userId="dd862b9fb7d60430" providerId="LiveId" clId="{9F3722A4-651D-497D-A063-05AF9CF1B4C1}" dt="2023-06-03T01:47:32.590" v="6269" actId="122"/>
        <pc:sldMkLst>
          <pc:docMk/>
          <pc:sldMk cId="2226382115" sldId="1038"/>
        </pc:sldMkLst>
        <pc:spChg chg="mod">
          <ac:chgData name="Peter Waddell" userId="dd862b9fb7d60430" providerId="LiveId" clId="{9F3722A4-651D-497D-A063-05AF9CF1B4C1}" dt="2023-06-02T16:08:41.520" v="1347" actId="20577"/>
          <ac:spMkLst>
            <pc:docMk/>
            <pc:sldMk cId="2226382115" sldId="1038"/>
            <ac:spMk id="3" creationId="{D5CD36C9-F623-4480-88C5-F1CD0CE98174}"/>
          </ac:spMkLst>
        </pc:spChg>
        <pc:spChg chg="del">
          <ac:chgData name="Peter Waddell" userId="dd862b9fb7d60430" providerId="LiveId" clId="{9F3722A4-651D-497D-A063-05AF9CF1B4C1}" dt="2023-06-02T16:08:46.379" v="1348" actId="478"/>
          <ac:spMkLst>
            <pc:docMk/>
            <pc:sldMk cId="2226382115" sldId="1038"/>
            <ac:spMk id="4" creationId="{D1BB19C7-5C35-469B-8BF3-73046DF7A2BC}"/>
          </ac:spMkLst>
        </pc:spChg>
        <pc:spChg chg="add mod">
          <ac:chgData name="Peter Waddell" userId="dd862b9fb7d60430" providerId="LiveId" clId="{9F3722A4-651D-497D-A063-05AF9CF1B4C1}" dt="2023-06-02T16:09:11.535" v="1378" actId="1035"/>
          <ac:spMkLst>
            <pc:docMk/>
            <pc:sldMk cId="2226382115" sldId="1038"/>
            <ac:spMk id="5" creationId="{9289D6AB-3CD8-854E-03CD-91B53612D8CB}"/>
          </ac:spMkLst>
        </pc:spChg>
        <pc:spChg chg="add mod">
          <ac:chgData name="Peter Waddell" userId="dd862b9fb7d60430" providerId="LiveId" clId="{9F3722A4-651D-497D-A063-05AF9CF1B4C1}" dt="2023-06-02T16:09:11.535" v="1378" actId="1035"/>
          <ac:spMkLst>
            <pc:docMk/>
            <pc:sldMk cId="2226382115" sldId="1038"/>
            <ac:spMk id="6" creationId="{FAA02EF2-056C-27D9-888F-7E818FF354A1}"/>
          </ac:spMkLst>
        </pc:spChg>
        <pc:spChg chg="add mod">
          <ac:chgData name="Peter Waddell" userId="dd862b9fb7d60430" providerId="LiveId" clId="{9F3722A4-651D-497D-A063-05AF9CF1B4C1}" dt="2023-06-02T16:09:11.535" v="1378" actId="1035"/>
          <ac:spMkLst>
            <pc:docMk/>
            <pc:sldMk cId="2226382115" sldId="1038"/>
            <ac:spMk id="7" creationId="{7C1E3263-4846-64D2-369A-EDE200B9233F}"/>
          </ac:spMkLst>
        </pc:spChg>
        <pc:spChg chg="add mod">
          <ac:chgData name="Peter Waddell" userId="dd862b9fb7d60430" providerId="LiveId" clId="{9F3722A4-651D-497D-A063-05AF9CF1B4C1}" dt="2023-06-02T16:09:11.535" v="1378" actId="1035"/>
          <ac:spMkLst>
            <pc:docMk/>
            <pc:sldMk cId="2226382115" sldId="1038"/>
            <ac:spMk id="11" creationId="{5EF379C7-E814-F6E9-791E-2205D55D45EB}"/>
          </ac:spMkLst>
        </pc:spChg>
        <pc:spChg chg="add mod">
          <ac:chgData name="Peter Waddell" userId="dd862b9fb7d60430" providerId="LiveId" clId="{9F3722A4-651D-497D-A063-05AF9CF1B4C1}" dt="2023-06-02T16:09:11.535" v="1378" actId="1035"/>
          <ac:spMkLst>
            <pc:docMk/>
            <pc:sldMk cId="2226382115" sldId="1038"/>
            <ac:spMk id="12" creationId="{734ADE5E-C1FA-F045-0C95-1C334BB3991F}"/>
          </ac:spMkLst>
        </pc:spChg>
        <pc:spChg chg="add mod">
          <ac:chgData name="Peter Waddell" userId="dd862b9fb7d60430" providerId="LiveId" clId="{9F3722A4-651D-497D-A063-05AF9CF1B4C1}" dt="2023-06-02T16:09:11.535" v="1378" actId="1035"/>
          <ac:spMkLst>
            <pc:docMk/>
            <pc:sldMk cId="2226382115" sldId="1038"/>
            <ac:spMk id="13" creationId="{B72DCAA7-276B-C344-DF13-334ED91F181F}"/>
          </ac:spMkLst>
        </pc:spChg>
        <pc:spChg chg="add mod">
          <ac:chgData name="Peter Waddell" userId="dd862b9fb7d60430" providerId="LiveId" clId="{9F3722A4-651D-497D-A063-05AF9CF1B4C1}" dt="2023-06-03T01:47:32.590" v="6269" actId="122"/>
          <ac:spMkLst>
            <pc:docMk/>
            <pc:sldMk cId="2226382115" sldId="1038"/>
            <ac:spMk id="14" creationId="{C71A0767-5CF0-9B97-40B8-EDA5B9B8DB57}"/>
          </ac:spMkLst>
        </pc:spChg>
        <pc:spChg chg="del">
          <ac:chgData name="Peter Waddell" userId="dd862b9fb7d60430" providerId="LiveId" clId="{9F3722A4-651D-497D-A063-05AF9CF1B4C1}" dt="2023-06-02T16:08:46.379" v="1348" actId="478"/>
          <ac:spMkLst>
            <pc:docMk/>
            <pc:sldMk cId="2226382115" sldId="1038"/>
            <ac:spMk id="17" creationId="{9D2694FD-643F-44D3-BF7F-C408A4AE9E09}"/>
          </ac:spMkLst>
        </pc:spChg>
        <pc:spChg chg="del">
          <ac:chgData name="Peter Waddell" userId="dd862b9fb7d60430" providerId="LiveId" clId="{9F3722A4-651D-497D-A063-05AF9CF1B4C1}" dt="2023-06-02T16:08:46.379" v="1348" actId="478"/>
          <ac:spMkLst>
            <pc:docMk/>
            <pc:sldMk cId="2226382115" sldId="1038"/>
            <ac:spMk id="20" creationId="{CDE376AB-1166-4A80-8EDC-4D9F67DC6B1C}"/>
          </ac:spMkLst>
        </pc:spChg>
        <pc:spChg chg="mod">
          <ac:chgData name="Peter Waddell" userId="dd862b9fb7d60430" providerId="LiveId" clId="{9F3722A4-651D-497D-A063-05AF9CF1B4C1}" dt="2023-06-02T16:09:16.342" v="1379" actId="1076"/>
          <ac:spMkLst>
            <pc:docMk/>
            <pc:sldMk cId="2226382115" sldId="1038"/>
            <ac:spMk id="24" creationId="{8117C704-D365-424E-9EF1-9C67654A09A2}"/>
          </ac:spMkLst>
        </pc:spChg>
        <pc:spChg chg="del">
          <ac:chgData name="Peter Waddell" userId="dd862b9fb7d60430" providerId="LiveId" clId="{9F3722A4-651D-497D-A063-05AF9CF1B4C1}" dt="2023-06-02T16:08:46.379" v="1348" actId="478"/>
          <ac:spMkLst>
            <pc:docMk/>
            <pc:sldMk cId="2226382115" sldId="1038"/>
            <ac:spMk id="29" creationId="{5BEA38D8-4F06-4F74-9911-A58381C81158}"/>
          </ac:spMkLst>
        </pc:spChg>
        <pc:spChg chg="del">
          <ac:chgData name="Peter Waddell" userId="dd862b9fb7d60430" providerId="LiveId" clId="{9F3722A4-651D-497D-A063-05AF9CF1B4C1}" dt="2023-06-02T16:08:46.379" v="1348" actId="478"/>
          <ac:spMkLst>
            <pc:docMk/>
            <pc:sldMk cId="2226382115" sldId="1038"/>
            <ac:spMk id="30" creationId="{336DFE48-4362-4157-B973-84C7452B23A2}"/>
          </ac:spMkLst>
        </pc:spChg>
        <pc:spChg chg="del">
          <ac:chgData name="Peter Waddell" userId="dd862b9fb7d60430" providerId="LiveId" clId="{9F3722A4-651D-497D-A063-05AF9CF1B4C1}" dt="2023-06-02T16:08:46.379" v="1348" actId="478"/>
          <ac:spMkLst>
            <pc:docMk/>
            <pc:sldMk cId="2226382115" sldId="1038"/>
            <ac:spMk id="31" creationId="{C62F44F8-2398-47A4-9918-8A664AC1A8A2}"/>
          </ac:spMkLst>
        </pc:spChg>
        <pc:spChg chg="del">
          <ac:chgData name="Peter Waddell" userId="dd862b9fb7d60430" providerId="LiveId" clId="{9F3722A4-651D-497D-A063-05AF9CF1B4C1}" dt="2023-06-02T16:08:46.379" v="1348" actId="478"/>
          <ac:spMkLst>
            <pc:docMk/>
            <pc:sldMk cId="2226382115" sldId="1038"/>
            <ac:spMk id="32" creationId="{3B2C9AA2-8939-4F13-AED1-A2F728F30FCD}"/>
          </ac:spMkLst>
        </pc:spChg>
        <pc:spChg chg="del">
          <ac:chgData name="Peter Waddell" userId="dd862b9fb7d60430" providerId="LiveId" clId="{9F3722A4-651D-497D-A063-05AF9CF1B4C1}" dt="2023-06-02T16:08:46.379" v="1348" actId="478"/>
          <ac:spMkLst>
            <pc:docMk/>
            <pc:sldMk cId="2226382115" sldId="1038"/>
            <ac:spMk id="33" creationId="{B842E845-5037-426E-9A35-3512BD854C8B}"/>
          </ac:spMkLst>
        </pc:spChg>
        <pc:spChg chg="del">
          <ac:chgData name="Peter Waddell" userId="dd862b9fb7d60430" providerId="LiveId" clId="{9F3722A4-651D-497D-A063-05AF9CF1B4C1}" dt="2023-06-02T16:08:46.379" v="1348" actId="478"/>
          <ac:spMkLst>
            <pc:docMk/>
            <pc:sldMk cId="2226382115" sldId="1038"/>
            <ac:spMk id="34" creationId="{ECE8000E-A1F5-4E5A-954D-01731543660D}"/>
          </ac:spMkLst>
        </pc:spChg>
        <pc:spChg chg="del">
          <ac:chgData name="Peter Waddell" userId="dd862b9fb7d60430" providerId="LiveId" clId="{9F3722A4-651D-497D-A063-05AF9CF1B4C1}" dt="2023-06-02T16:08:46.379" v="1348" actId="478"/>
          <ac:spMkLst>
            <pc:docMk/>
            <pc:sldMk cId="2226382115" sldId="1038"/>
            <ac:spMk id="35" creationId="{71A85892-D44C-4217-84C2-D7AE413A8C7D}"/>
          </ac:spMkLst>
        </pc:spChg>
        <pc:spChg chg="del">
          <ac:chgData name="Peter Waddell" userId="dd862b9fb7d60430" providerId="LiveId" clId="{9F3722A4-651D-497D-A063-05AF9CF1B4C1}" dt="2023-06-02T16:08:46.379" v="1348" actId="478"/>
          <ac:spMkLst>
            <pc:docMk/>
            <pc:sldMk cId="2226382115" sldId="1038"/>
            <ac:spMk id="37" creationId="{CFE72E8C-68B9-4574-8ECB-761B0C9B616D}"/>
          </ac:spMkLst>
        </pc:spChg>
        <pc:spChg chg="del">
          <ac:chgData name="Peter Waddell" userId="dd862b9fb7d60430" providerId="LiveId" clId="{9F3722A4-651D-497D-A063-05AF9CF1B4C1}" dt="2023-06-02T16:08:46.379" v="1348" actId="478"/>
          <ac:spMkLst>
            <pc:docMk/>
            <pc:sldMk cId="2226382115" sldId="1038"/>
            <ac:spMk id="38" creationId="{60EAE9D9-2E36-4D4C-B93B-4A2E822DDD6E}"/>
          </ac:spMkLst>
        </pc:spChg>
        <pc:spChg chg="del">
          <ac:chgData name="Peter Waddell" userId="dd862b9fb7d60430" providerId="LiveId" clId="{9F3722A4-651D-497D-A063-05AF9CF1B4C1}" dt="2023-06-02T16:08:46.379" v="1348" actId="478"/>
          <ac:spMkLst>
            <pc:docMk/>
            <pc:sldMk cId="2226382115" sldId="1038"/>
            <ac:spMk id="39" creationId="{72DD65AF-3002-4224-8CFA-8EFB628A5EDF}"/>
          </ac:spMkLst>
        </pc:spChg>
        <pc:spChg chg="del">
          <ac:chgData name="Peter Waddell" userId="dd862b9fb7d60430" providerId="LiveId" clId="{9F3722A4-651D-497D-A063-05AF9CF1B4C1}" dt="2023-06-02T16:08:46.379" v="1348" actId="478"/>
          <ac:spMkLst>
            <pc:docMk/>
            <pc:sldMk cId="2226382115" sldId="1038"/>
            <ac:spMk id="40" creationId="{EE7BEBF0-9BC6-43DF-B28F-893045C850C3}"/>
          </ac:spMkLst>
        </pc:spChg>
        <pc:spChg chg="del">
          <ac:chgData name="Peter Waddell" userId="dd862b9fb7d60430" providerId="LiveId" clId="{9F3722A4-651D-497D-A063-05AF9CF1B4C1}" dt="2023-06-02T16:08:46.379" v="1348" actId="478"/>
          <ac:spMkLst>
            <pc:docMk/>
            <pc:sldMk cId="2226382115" sldId="1038"/>
            <ac:spMk id="41" creationId="{D3E6C0C3-744F-4229-B189-DB6ADD9CD413}"/>
          </ac:spMkLst>
        </pc:spChg>
        <pc:spChg chg="del">
          <ac:chgData name="Peter Waddell" userId="dd862b9fb7d60430" providerId="LiveId" clId="{9F3722A4-651D-497D-A063-05AF9CF1B4C1}" dt="2023-06-02T16:09:06.358" v="1364" actId="478"/>
          <ac:spMkLst>
            <pc:docMk/>
            <pc:sldMk cId="2226382115" sldId="1038"/>
            <ac:spMk id="42" creationId="{EAAE4FBC-910A-4467-861D-6E2FC10E81C7}"/>
          </ac:spMkLst>
        </pc:spChg>
        <pc:graphicFrameChg chg="add mod">
          <ac:chgData name="Peter Waddell" userId="dd862b9fb7d60430" providerId="LiveId" clId="{9F3722A4-651D-497D-A063-05AF9CF1B4C1}" dt="2023-06-02T16:09:11.535" v="1378" actId="1035"/>
          <ac:graphicFrameMkLst>
            <pc:docMk/>
            <pc:sldMk cId="2226382115" sldId="1038"/>
            <ac:graphicFrameMk id="8" creationId="{B2C39D78-024A-8579-5D06-468417AF7DE5}"/>
          </ac:graphicFrameMkLst>
        </pc:graphicFrameChg>
        <pc:graphicFrameChg chg="add mod">
          <ac:chgData name="Peter Waddell" userId="dd862b9fb7d60430" providerId="LiveId" clId="{9F3722A4-651D-497D-A063-05AF9CF1B4C1}" dt="2023-06-02T16:09:11.535" v="1378" actId="1035"/>
          <ac:graphicFrameMkLst>
            <pc:docMk/>
            <pc:sldMk cId="2226382115" sldId="1038"/>
            <ac:graphicFrameMk id="9" creationId="{E7247674-520E-49EB-BE62-32CCF7968914}"/>
          </ac:graphicFrameMkLst>
        </pc:graphicFrameChg>
        <pc:picChg chg="del">
          <ac:chgData name="Peter Waddell" userId="dd862b9fb7d60430" providerId="LiveId" clId="{9F3722A4-651D-497D-A063-05AF9CF1B4C1}" dt="2023-06-02T16:08:48.424" v="1349" actId="478"/>
          <ac:picMkLst>
            <pc:docMk/>
            <pc:sldMk cId="2226382115" sldId="1038"/>
            <ac:picMk id="2" creationId="{32CA33BA-BABC-4EAA-B519-5C4E124A7C40}"/>
          </ac:picMkLst>
        </pc:picChg>
        <pc:picChg chg="del">
          <ac:chgData name="Peter Waddell" userId="dd862b9fb7d60430" providerId="LiveId" clId="{9F3722A4-651D-497D-A063-05AF9CF1B4C1}" dt="2023-06-02T16:08:46.379" v="1348" actId="478"/>
          <ac:picMkLst>
            <pc:docMk/>
            <pc:sldMk cId="2226382115" sldId="1038"/>
            <ac:picMk id="10" creationId="{AA88FBE4-D6E0-4663-B597-F87114B77562}"/>
          </ac:picMkLst>
        </pc:picChg>
        <pc:picChg chg="del">
          <ac:chgData name="Peter Waddell" userId="dd862b9fb7d60430" providerId="LiveId" clId="{9F3722A4-651D-497D-A063-05AF9CF1B4C1}" dt="2023-06-02T16:08:46.379" v="1348" actId="478"/>
          <ac:picMkLst>
            <pc:docMk/>
            <pc:sldMk cId="2226382115" sldId="1038"/>
            <ac:picMk id="27" creationId="{0CBA91EA-F6D6-4B79-8353-21431B0EC15B}"/>
          </ac:picMkLst>
        </pc:picChg>
        <pc:picChg chg="del">
          <ac:chgData name="Peter Waddell" userId="dd862b9fb7d60430" providerId="LiveId" clId="{9F3722A4-651D-497D-A063-05AF9CF1B4C1}" dt="2023-06-02T16:08:46.379" v="1348" actId="478"/>
          <ac:picMkLst>
            <pc:docMk/>
            <pc:sldMk cId="2226382115" sldId="1038"/>
            <ac:picMk id="36" creationId="{46D132A2-35AB-4BC4-9738-117480651C35}"/>
          </ac:picMkLst>
        </pc:picChg>
        <pc:cxnChg chg="del">
          <ac:chgData name="Peter Waddell" userId="dd862b9fb7d60430" providerId="LiveId" clId="{9F3722A4-651D-497D-A063-05AF9CF1B4C1}" dt="2023-06-02T16:08:46.379" v="1348" actId="478"/>
          <ac:cxnSpMkLst>
            <pc:docMk/>
            <pc:sldMk cId="2226382115" sldId="1038"/>
            <ac:cxnSpMk id="16" creationId="{D3C114A9-A823-455C-AC7B-B3E0C982A99C}"/>
          </ac:cxnSpMkLst>
        </pc:cxnChg>
        <pc:cxnChg chg="del">
          <ac:chgData name="Peter Waddell" userId="dd862b9fb7d60430" providerId="LiveId" clId="{9F3722A4-651D-497D-A063-05AF9CF1B4C1}" dt="2023-06-02T16:08:46.379" v="1348" actId="478"/>
          <ac:cxnSpMkLst>
            <pc:docMk/>
            <pc:sldMk cId="2226382115" sldId="1038"/>
            <ac:cxnSpMk id="22" creationId="{788A8383-A1B4-4DB5-BD56-6ACD8A5E1174}"/>
          </ac:cxnSpMkLst>
        </pc:cxnChg>
        <pc:cxnChg chg="del">
          <ac:chgData name="Peter Waddell" userId="dd862b9fb7d60430" providerId="LiveId" clId="{9F3722A4-651D-497D-A063-05AF9CF1B4C1}" dt="2023-06-02T16:08:46.379" v="1348" actId="478"/>
          <ac:cxnSpMkLst>
            <pc:docMk/>
            <pc:sldMk cId="2226382115" sldId="1038"/>
            <ac:cxnSpMk id="26" creationId="{DDF24996-A692-4118-9A71-196FB54C65BB}"/>
          </ac:cxnSpMkLst>
        </pc:cxnChg>
        <pc:cxnChg chg="del">
          <ac:chgData name="Peter Waddell" userId="dd862b9fb7d60430" providerId="LiveId" clId="{9F3722A4-651D-497D-A063-05AF9CF1B4C1}" dt="2023-06-02T16:08:46.379" v="1348" actId="478"/>
          <ac:cxnSpMkLst>
            <pc:docMk/>
            <pc:sldMk cId="2226382115" sldId="1038"/>
            <ac:cxnSpMk id="28" creationId="{34607BA9-8AF0-4FA9-A67D-E1065C80360D}"/>
          </ac:cxnSpMkLst>
        </pc:cxnChg>
      </pc:sldChg>
      <pc:sldChg chg="addSp delSp modSp add mod">
        <pc:chgData name="Peter Waddell" userId="dd862b9fb7d60430" providerId="LiveId" clId="{9F3722A4-651D-497D-A063-05AF9CF1B4C1}" dt="2023-06-02T21:55:31.576" v="6245" actId="1036"/>
        <pc:sldMkLst>
          <pc:docMk/>
          <pc:sldMk cId="241296318" sldId="1039"/>
        </pc:sldMkLst>
        <pc:spChg chg="add mod">
          <ac:chgData name="Peter Waddell" userId="dd862b9fb7d60430" providerId="LiveId" clId="{9F3722A4-651D-497D-A063-05AF9CF1B4C1}" dt="2023-06-02T16:10:12.172" v="1456" actId="20577"/>
          <ac:spMkLst>
            <pc:docMk/>
            <pc:sldMk cId="241296318" sldId="1039"/>
            <ac:spMk id="2" creationId="{E063DDBB-F909-0E2B-94AB-A1E07C56305F}"/>
          </ac:spMkLst>
        </pc:spChg>
        <pc:spChg chg="mod">
          <ac:chgData name="Peter Waddell" userId="dd862b9fb7d60430" providerId="LiveId" clId="{9F3722A4-651D-497D-A063-05AF9CF1B4C1}" dt="2023-06-02T21:55:31.576" v="6245" actId="1036"/>
          <ac:spMkLst>
            <pc:docMk/>
            <pc:sldMk cId="241296318" sldId="1039"/>
            <ac:spMk id="3" creationId="{D5CD36C9-F623-4480-88C5-F1CD0CE98174}"/>
          </ac:spMkLst>
        </pc:spChg>
        <pc:spChg chg="del">
          <ac:chgData name="Peter Waddell" userId="dd862b9fb7d60430" providerId="LiveId" clId="{9F3722A4-651D-497D-A063-05AF9CF1B4C1}" dt="2023-06-02T16:09:35.566" v="1382" actId="478"/>
          <ac:spMkLst>
            <pc:docMk/>
            <pc:sldMk cId="241296318" sldId="1039"/>
            <ac:spMk id="5" creationId="{9289D6AB-3CD8-854E-03CD-91B53612D8CB}"/>
          </ac:spMkLst>
        </pc:spChg>
        <pc:spChg chg="del">
          <ac:chgData name="Peter Waddell" userId="dd862b9fb7d60430" providerId="LiveId" clId="{9F3722A4-651D-497D-A063-05AF9CF1B4C1}" dt="2023-06-02T16:09:35.566" v="1382" actId="478"/>
          <ac:spMkLst>
            <pc:docMk/>
            <pc:sldMk cId="241296318" sldId="1039"/>
            <ac:spMk id="6" creationId="{FAA02EF2-056C-27D9-888F-7E818FF354A1}"/>
          </ac:spMkLst>
        </pc:spChg>
        <pc:spChg chg="del">
          <ac:chgData name="Peter Waddell" userId="dd862b9fb7d60430" providerId="LiveId" clId="{9F3722A4-651D-497D-A063-05AF9CF1B4C1}" dt="2023-06-02T16:09:35.566" v="1382" actId="478"/>
          <ac:spMkLst>
            <pc:docMk/>
            <pc:sldMk cId="241296318" sldId="1039"/>
            <ac:spMk id="7" creationId="{7C1E3263-4846-64D2-369A-EDE200B9233F}"/>
          </ac:spMkLst>
        </pc:spChg>
        <pc:spChg chg="del">
          <ac:chgData name="Peter Waddell" userId="dd862b9fb7d60430" providerId="LiveId" clId="{9F3722A4-651D-497D-A063-05AF9CF1B4C1}" dt="2023-06-02T16:09:35.566" v="1382" actId="478"/>
          <ac:spMkLst>
            <pc:docMk/>
            <pc:sldMk cId="241296318" sldId="1039"/>
            <ac:spMk id="11" creationId="{5EF379C7-E814-F6E9-791E-2205D55D45EB}"/>
          </ac:spMkLst>
        </pc:spChg>
        <pc:spChg chg="del">
          <ac:chgData name="Peter Waddell" userId="dd862b9fb7d60430" providerId="LiveId" clId="{9F3722A4-651D-497D-A063-05AF9CF1B4C1}" dt="2023-06-02T16:09:35.566" v="1382" actId="478"/>
          <ac:spMkLst>
            <pc:docMk/>
            <pc:sldMk cId="241296318" sldId="1039"/>
            <ac:spMk id="12" creationId="{734ADE5E-C1FA-F045-0C95-1C334BB3991F}"/>
          </ac:spMkLst>
        </pc:spChg>
        <pc:spChg chg="del">
          <ac:chgData name="Peter Waddell" userId="dd862b9fb7d60430" providerId="LiveId" clId="{9F3722A4-651D-497D-A063-05AF9CF1B4C1}" dt="2023-06-02T16:09:35.566" v="1382" actId="478"/>
          <ac:spMkLst>
            <pc:docMk/>
            <pc:sldMk cId="241296318" sldId="1039"/>
            <ac:spMk id="13" creationId="{B72DCAA7-276B-C344-DF13-334ED91F181F}"/>
          </ac:spMkLst>
        </pc:spChg>
        <pc:spChg chg="del">
          <ac:chgData name="Peter Waddell" userId="dd862b9fb7d60430" providerId="LiveId" clId="{9F3722A4-651D-497D-A063-05AF9CF1B4C1}" dt="2023-06-02T16:09:35.566" v="1382" actId="478"/>
          <ac:spMkLst>
            <pc:docMk/>
            <pc:sldMk cId="241296318" sldId="1039"/>
            <ac:spMk id="14" creationId="{C71A0767-5CF0-9B97-40B8-EDA5B9B8DB57}"/>
          </ac:spMkLst>
        </pc:spChg>
        <pc:spChg chg="del">
          <ac:chgData name="Peter Waddell" userId="dd862b9fb7d60430" providerId="LiveId" clId="{9F3722A4-651D-497D-A063-05AF9CF1B4C1}" dt="2023-06-02T16:09:38.372" v="1384" actId="478"/>
          <ac:spMkLst>
            <pc:docMk/>
            <pc:sldMk cId="241296318" sldId="1039"/>
            <ac:spMk id="24" creationId="{8117C704-D365-424E-9EF1-9C67654A09A2}"/>
          </ac:spMkLst>
        </pc:spChg>
        <pc:graphicFrameChg chg="del">
          <ac:chgData name="Peter Waddell" userId="dd862b9fb7d60430" providerId="LiveId" clId="{9F3722A4-651D-497D-A063-05AF9CF1B4C1}" dt="2023-06-02T16:09:35.566" v="1382" actId="478"/>
          <ac:graphicFrameMkLst>
            <pc:docMk/>
            <pc:sldMk cId="241296318" sldId="1039"/>
            <ac:graphicFrameMk id="8" creationId="{B2C39D78-024A-8579-5D06-468417AF7DE5}"/>
          </ac:graphicFrameMkLst>
        </pc:graphicFrameChg>
        <pc:graphicFrameChg chg="del">
          <ac:chgData name="Peter Waddell" userId="dd862b9fb7d60430" providerId="LiveId" clId="{9F3722A4-651D-497D-A063-05AF9CF1B4C1}" dt="2023-06-02T16:09:35.566" v="1382" actId="478"/>
          <ac:graphicFrameMkLst>
            <pc:docMk/>
            <pc:sldMk cId="241296318" sldId="1039"/>
            <ac:graphicFrameMk id="9" creationId="{E7247674-520E-49EB-BE62-32CCF7968914}"/>
          </ac:graphicFrameMkLst>
        </pc:graphicFrameChg>
      </pc:sldChg>
      <pc:sldChg chg="addSp modSp new mod">
        <pc:chgData name="Peter Waddell" userId="dd862b9fb7d60430" providerId="LiveId" clId="{9F3722A4-651D-497D-A063-05AF9CF1B4C1}" dt="2023-06-02T16:10:27.325" v="1481" actId="20577"/>
        <pc:sldMkLst>
          <pc:docMk/>
          <pc:sldMk cId="2079561164" sldId="1040"/>
        </pc:sldMkLst>
        <pc:spChg chg="add mod">
          <ac:chgData name="Peter Waddell" userId="dd862b9fb7d60430" providerId="LiveId" clId="{9F3722A4-651D-497D-A063-05AF9CF1B4C1}" dt="2023-06-02T16:10:27.325" v="1481" actId="20577"/>
          <ac:spMkLst>
            <pc:docMk/>
            <pc:sldMk cId="2079561164" sldId="1040"/>
            <ac:spMk id="2" creationId="{4576283B-08C4-0C15-104D-B79A468CAE27}"/>
          </ac:spMkLst>
        </pc:spChg>
      </pc:sldChg>
      <pc:sldChg chg="modSp add mod">
        <pc:chgData name="Peter Waddell" userId="dd862b9fb7d60430" providerId="LiveId" clId="{9F3722A4-651D-497D-A063-05AF9CF1B4C1}" dt="2023-06-02T16:10:35.029" v="1513" actId="20577"/>
        <pc:sldMkLst>
          <pc:docMk/>
          <pc:sldMk cId="3606335958" sldId="1041"/>
        </pc:sldMkLst>
        <pc:spChg chg="mod">
          <ac:chgData name="Peter Waddell" userId="dd862b9fb7d60430" providerId="LiveId" clId="{9F3722A4-651D-497D-A063-05AF9CF1B4C1}" dt="2023-06-02T16:10:35.029" v="1513" actId="20577"/>
          <ac:spMkLst>
            <pc:docMk/>
            <pc:sldMk cId="3606335958" sldId="1041"/>
            <ac:spMk id="2" creationId="{4576283B-08C4-0C15-104D-B79A468CAE27}"/>
          </ac:spMkLst>
        </pc:spChg>
      </pc:sldChg>
      <pc:sldChg chg="addSp delSp modSp add mod">
        <pc:chgData name="Peter Waddell" userId="dd862b9fb7d60430" providerId="LiveId" clId="{9F3722A4-651D-497D-A063-05AF9CF1B4C1}" dt="2023-06-02T20:25:00.468" v="3964"/>
        <pc:sldMkLst>
          <pc:docMk/>
          <pc:sldMk cId="789612599" sldId="1042"/>
        </pc:sldMkLst>
        <pc:spChg chg="add del mod">
          <ac:chgData name="Peter Waddell" userId="dd862b9fb7d60430" providerId="LiveId" clId="{9F3722A4-651D-497D-A063-05AF9CF1B4C1}" dt="2023-06-02T17:20:46.546" v="1864" actId="478"/>
          <ac:spMkLst>
            <pc:docMk/>
            <pc:sldMk cId="789612599" sldId="1042"/>
            <ac:spMk id="2" creationId="{962DA095-7939-8CC7-A28E-30A4B5EACB57}"/>
          </ac:spMkLst>
        </pc:spChg>
        <pc:spChg chg="add mod">
          <ac:chgData name="Peter Waddell" userId="dd862b9fb7d60430" providerId="LiveId" clId="{9F3722A4-651D-497D-A063-05AF9CF1B4C1}" dt="2023-06-02T17:06:25.503" v="1694" actId="1076"/>
          <ac:spMkLst>
            <pc:docMk/>
            <pc:sldMk cId="789612599" sldId="1042"/>
            <ac:spMk id="4" creationId="{4F52F9D7-0C4B-A8E6-53B0-AD5B90024449}"/>
          </ac:spMkLst>
        </pc:spChg>
        <pc:spChg chg="add mod">
          <ac:chgData name="Peter Waddell" userId="dd862b9fb7d60430" providerId="LiveId" clId="{9F3722A4-651D-497D-A063-05AF9CF1B4C1}" dt="2023-06-02T17:28:08.992" v="1992" actId="1036"/>
          <ac:spMkLst>
            <pc:docMk/>
            <pc:sldMk cId="789612599" sldId="1042"/>
            <ac:spMk id="6" creationId="{7AAFBB86-F36C-73CC-8411-0FDD3F2C490F}"/>
          </ac:spMkLst>
        </pc:spChg>
        <pc:spChg chg="mod">
          <ac:chgData name="Peter Waddell" userId="dd862b9fb7d60430" providerId="LiveId" clId="{9F3722A4-651D-497D-A063-05AF9CF1B4C1}" dt="2023-06-02T16:55:41.539" v="1635" actId="1038"/>
          <ac:spMkLst>
            <pc:docMk/>
            <pc:sldMk cId="789612599" sldId="1042"/>
            <ac:spMk id="20" creationId="{F9DBB6C4-0BCF-1082-4DBD-350001C648CE}"/>
          </ac:spMkLst>
        </pc:spChg>
        <pc:spChg chg="del">
          <ac:chgData name="Peter Waddell" userId="dd862b9fb7d60430" providerId="LiveId" clId="{9F3722A4-651D-497D-A063-05AF9CF1B4C1}" dt="2023-06-02T16:18:39.584" v="1516" actId="478"/>
          <ac:spMkLst>
            <pc:docMk/>
            <pc:sldMk cId="789612599" sldId="1042"/>
            <ac:spMk id="40" creationId="{E5FB89D7-5778-596C-494E-1451D4722AC2}"/>
          </ac:spMkLst>
        </pc:spChg>
        <pc:spChg chg="del">
          <ac:chgData name="Peter Waddell" userId="dd862b9fb7d60430" providerId="LiveId" clId="{9F3722A4-651D-497D-A063-05AF9CF1B4C1}" dt="2023-06-02T16:18:39.584" v="1516" actId="478"/>
          <ac:spMkLst>
            <pc:docMk/>
            <pc:sldMk cId="789612599" sldId="1042"/>
            <ac:spMk id="41" creationId="{CE3FEA91-35A1-DD9A-EC9D-7453F8D02EEE}"/>
          </ac:spMkLst>
        </pc:spChg>
        <pc:spChg chg="del">
          <ac:chgData name="Peter Waddell" userId="dd862b9fb7d60430" providerId="LiveId" clId="{9F3722A4-651D-497D-A063-05AF9CF1B4C1}" dt="2023-06-02T16:18:39.584" v="1516" actId="478"/>
          <ac:spMkLst>
            <pc:docMk/>
            <pc:sldMk cId="789612599" sldId="1042"/>
            <ac:spMk id="42" creationId="{955E7ACC-572C-FD4B-C9DA-A12ADDA232FF}"/>
          </ac:spMkLst>
        </pc:spChg>
        <pc:spChg chg="del">
          <ac:chgData name="Peter Waddell" userId="dd862b9fb7d60430" providerId="LiveId" clId="{9F3722A4-651D-497D-A063-05AF9CF1B4C1}" dt="2023-06-02T16:18:39.584" v="1516" actId="478"/>
          <ac:spMkLst>
            <pc:docMk/>
            <pc:sldMk cId="789612599" sldId="1042"/>
            <ac:spMk id="43" creationId="{70B56512-6301-51E4-F261-A8A58F5143D0}"/>
          </ac:spMkLst>
        </pc:spChg>
        <pc:spChg chg="del">
          <ac:chgData name="Peter Waddell" userId="dd862b9fb7d60430" providerId="LiveId" clId="{9F3722A4-651D-497D-A063-05AF9CF1B4C1}" dt="2023-06-02T16:18:39.584" v="1516" actId="478"/>
          <ac:spMkLst>
            <pc:docMk/>
            <pc:sldMk cId="789612599" sldId="1042"/>
            <ac:spMk id="44" creationId="{02E59502-0AEC-DEBE-76EB-750823AD3C06}"/>
          </ac:spMkLst>
        </pc:spChg>
        <pc:spChg chg="del">
          <ac:chgData name="Peter Waddell" userId="dd862b9fb7d60430" providerId="LiveId" clId="{9F3722A4-651D-497D-A063-05AF9CF1B4C1}" dt="2023-06-02T16:18:39.584" v="1516" actId="478"/>
          <ac:spMkLst>
            <pc:docMk/>
            <pc:sldMk cId="789612599" sldId="1042"/>
            <ac:spMk id="45" creationId="{8F929F3B-95C1-9E0F-3633-B2E5C61F3D9B}"/>
          </ac:spMkLst>
        </pc:spChg>
        <pc:spChg chg="del">
          <ac:chgData name="Peter Waddell" userId="dd862b9fb7d60430" providerId="LiveId" clId="{9F3722A4-651D-497D-A063-05AF9CF1B4C1}" dt="2023-06-02T16:18:39.584" v="1516" actId="478"/>
          <ac:spMkLst>
            <pc:docMk/>
            <pc:sldMk cId="789612599" sldId="1042"/>
            <ac:spMk id="46" creationId="{22388B19-F8F7-5990-EF14-85F81E852A18}"/>
          </ac:spMkLst>
        </pc:spChg>
        <pc:spChg chg="del">
          <ac:chgData name="Peter Waddell" userId="dd862b9fb7d60430" providerId="LiveId" clId="{9F3722A4-651D-497D-A063-05AF9CF1B4C1}" dt="2023-06-02T16:18:39.584" v="1516" actId="478"/>
          <ac:spMkLst>
            <pc:docMk/>
            <pc:sldMk cId="789612599" sldId="1042"/>
            <ac:spMk id="47" creationId="{5098A00E-985C-F372-6CDF-C0CDC3AE948F}"/>
          </ac:spMkLst>
        </pc:spChg>
        <pc:spChg chg="del">
          <ac:chgData name="Peter Waddell" userId="dd862b9fb7d60430" providerId="LiveId" clId="{9F3722A4-651D-497D-A063-05AF9CF1B4C1}" dt="2023-06-02T16:18:39.584" v="1516" actId="478"/>
          <ac:spMkLst>
            <pc:docMk/>
            <pc:sldMk cId="789612599" sldId="1042"/>
            <ac:spMk id="48" creationId="{192DD9D8-2CD8-A483-9472-7A68F5A2A02B}"/>
          </ac:spMkLst>
        </pc:spChg>
        <pc:spChg chg="del">
          <ac:chgData name="Peter Waddell" userId="dd862b9fb7d60430" providerId="LiveId" clId="{9F3722A4-651D-497D-A063-05AF9CF1B4C1}" dt="2023-06-02T16:18:39.584" v="1516" actId="478"/>
          <ac:spMkLst>
            <pc:docMk/>
            <pc:sldMk cId="789612599" sldId="1042"/>
            <ac:spMk id="49" creationId="{A9607CEC-F9B1-ECC9-6CAF-4021C68AA6AA}"/>
          </ac:spMkLst>
        </pc:spChg>
        <pc:spChg chg="del">
          <ac:chgData name="Peter Waddell" userId="dd862b9fb7d60430" providerId="LiveId" clId="{9F3722A4-651D-497D-A063-05AF9CF1B4C1}" dt="2023-06-02T16:18:39.584" v="1516" actId="478"/>
          <ac:spMkLst>
            <pc:docMk/>
            <pc:sldMk cId="789612599" sldId="1042"/>
            <ac:spMk id="50" creationId="{1216D2B5-E762-491D-43F8-6FFF1BCC15F2}"/>
          </ac:spMkLst>
        </pc:spChg>
        <pc:spChg chg="del">
          <ac:chgData name="Peter Waddell" userId="dd862b9fb7d60430" providerId="LiveId" clId="{9F3722A4-651D-497D-A063-05AF9CF1B4C1}" dt="2023-06-02T16:18:39.584" v="1516" actId="478"/>
          <ac:spMkLst>
            <pc:docMk/>
            <pc:sldMk cId="789612599" sldId="1042"/>
            <ac:spMk id="51" creationId="{1974C3F8-EEF3-12CD-C2C0-DADA9BF8D049}"/>
          </ac:spMkLst>
        </pc:spChg>
        <pc:spChg chg="del">
          <ac:chgData name="Peter Waddell" userId="dd862b9fb7d60430" providerId="LiveId" clId="{9F3722A4-651D-497D-A063-05AF9CF1B4C1}" dt="2023-06-02T16:18:39.584" v="1516" actId="478"/>
          <ac:spMkLst>
            <pc:docMk/>
            <pc:sldMk cId="789612599" sldId="1042"/>
            <ac:spMk id="52" creationId="{60CBA53D-0625-9BB7-843E-4F7B4FCDB8FC}"/>
          </ac:spMkLst>
        </pc:spChg>
        <pc:spChg chg="del">
          <ac:chgData name="Peter Waddell" userId="dd862b9fb7d60430" providerId="LiveId" clId="{9F3722A4-651D-497D-A063-05AF9CF1B4C1}" dt="2023-06-02T16:18:39.584" v="1516" actId="478"/>
          <ac:spMkLst>
            <pc:docMk/>
            <pc:sldMk cId="789612599" sldId="1042"/>
            <ac:spMk id="53" creationId="{93B6AC52-A1A4-91C8-21ED-1B2069CAB61D}"/>
          </ac:spMkLst>
        </pc:spChg>
        <pc:spChg chg="del">
          <ac:chgData name="Peter Waddell" userId="dd862b9fb7d60430" providerId="LiveId" clId="{9F3722A4-651D-497D-A063-05AF9CF1B4C1}" dt="2023-06-02T16:18:39.584" v="1516" actId="478"/>
          <ac:spMkLst>
            <pc:docMk/>
            <pc:sldMk cId="789612599" sldId="1042"/>
            <ac:spMk id="54" creationId="{2233E840-BA1D-893C-6118-1C2C7DC1B443}"/>
          </ac:spMkLst>
        </pc:spChg>
        <pc:graphicFrameChg chg="add mod ord">
          <ac:chgData name="Peter Waddell" userId="dd862b9fb7d60430" providerId="LiveId" clId="{9F3722A4-651D-497D-A063-05AF9CF1B4C1}" dt="2023-06-02T20:25:00.468" v="3964"/>
          <ac:graphicFrameMkLst>
            <pc:docMk/>
            <pc:sldMk cId="789612599" sldId="1042"/>
            <ac:graphicFrameMk id="3" creationId="{CE8A008E-B306-5065-2A1F-0B0190FB32EF}"/>
          </ac:graphicFrameMkLst>
        </pc:graphicFrameChg>
        <pc:graphicFrameChg chg="add del mod">
          <ac:chgData name="Peter Waddell" userId="dd862b9fb7d60430" providerId="LiveId" clId="{9F3722A4-651D-497D-A063-05AF9CF1B4C1}" dt="2023-06-02T17:20:32.518" v="1862" actId="478"/>
          <ac:graphicFrameMkLst>
            <pc:docMk/>
            <pc:sldMk cId="789612599" sldId="1042"/>
            <ac:graphicFrameMk id="5" creationId="{0EB68722-D067-839C-7FDF-23870C2321DB}"/>
          </ac:graphicFrameMkLst>
        </pc:graphicFrameChg>
        <pc:graphicFrameChg chg="del">
          <ac:chgData name="Peter Waddell" userId="dd862b9fb7d60430" providerId="LiveId" clId="{9F3722A4-651D-497D-A063-05AF9CF1B4C1}" dt="2023-06-02T16:18:39.584" v="1516" actId="478"/>
          <ac:graphicFrameMkLst>
            <pc:docMk/>
            <pc:sldMk cId="789612599" sldId="1042"/>
            <ac:graphicFrameMk id="15" creationId="{0282EC2F-001F-4E3A-689E-5052A2FC83D0}"/>
          </ac:graphicFrameMkLst>
        </pc:graphicFrameChg>
        <pc:picChg chg="del">
          <ac:chgData name="Peter Waddell" userId="dd862b9fb7d60430" providerId="LiveId" clId="{9F3722A4-651D-497D-A063-05AF9CF1B4C1}" dt="2023-06-02T16:18:40.159" v="1517" actId="478"/>
          <ac:picMkLst>
            <pc:docMk/>
            <pc:sldMk cId="789612599" sldId="1042"/>
            <ac:picMk id="8" creationId="{1A912937-0E3B-89BF-BFB6-3FCAFBD2704E}"/>
          </ac:picMkLst>
        </pc:picChg>
      </pc:sldChg>
      <pc:sldChg chg="addSp delSp modSp add mod">
        <pc:chgData name="Peter Waddell" userId="dd862b9fb7d60430" providerId="LiveId" clId="{9F3722A4-651D-497D-A063-05AF9CF1B4C1}" dt="2023-06-02T19:42:48.975" v="2499" actId="255"/>
        <pc:sldMkLst>
          <pc:docMk/>
          <pc:sldMk cId="2594576088" sldId="1043"/>
        </pc:sldMkLst>
        <pc:spChg chg="del">
          <ac:chgData name="Peter Waddell" userId="dd862b9fb7d60430" providerId="LiveId" clId="{9F3722A4-651D-497D-A063-05AF9CF1B4C1}" dt="2023-06-02T17:30:55.032" v="2052" actId="478"/>
          <ac:spMkLst>
            <pc:docMk/>
            <pc:sldMk cId="2594576088" sldId="1043"/>
            <ac:spMk id="6" creationId="{7AAFBB86-F36C-73CC-8411-0FDD3F2C490F}"/>
          </ac:spMkLst>
        </pc:spChg>
        <pc:spChg chg="add mod">
          <ac:chgData name="Peter Waddell" userId="dd862b9fb7d60430" providerId="LiveId" clId="{9F3722A4-651D-497D-A063-05AF9CF1B4C1}" dt="2023-06-02T17:32:13.382" v="2138" actId="1076"/>
          <ac:spMkLst>
            <pc:docMk/>
            <pc:sldMk cId="2594576088" sldId="1043"/>
            <ac:spMk id="7" creationId="{010BEAB4-30E2-D252-BAE4-D916E615606A}"/>
          </ac:spMkLst>
        </pc:spChg>
        <pc:spChg chg="add del mod">
          <ac:chgData name="Peter Waddell" userId="dd862b9fb7d60430" providerId="LiveId" clId="{9F3722A4-651D-497D-A063-05AF9CF1B4C1}" dt="2023-06-02T19:37:11.642" v="2317" actId="478"/>
          <ac:spMkLst>
            <pc:docMk/>
            <pc:sldMk cId="2594576088" sldId="1043"/>
            <ac:spMk id="10" creationId="{62753FDE-4617-9453-36A3-C5470D92B27A}"/>
          </ac:spMkLst>
        </pc:spChg>
        <pc:spChg chg="add mod">
          <ac:chgData name="Peter Waddell" userId="dd862b9fb7d60430" providerId="LiveId" clId="{9F3722A4-651D-497D-A063-05AF9CF1B4C1}" dt="2023-06-02T19:42:03.268" v="2471" actId="122"/>
          <ac:spMkLst>
            <pc:docMk/>
            <pc:sldMk cId="2594576088" sldId="1043"/>
            <ac:spMk id="19" creationId="{D52E4832-C448-F2C1-C1AB-58DAA61B5DE1}"/>
          </ac:spMkLst>
        </pc:spChg>
        <pc:spChg chg="mod">
          <ac:chgData name="Peter Waddell" userId="dd862b9fb7d60430" providerId="LiveId" clId="{9F3722A4-651D-497D-A063-05AF9CF1B4C1}" dt="2023-06-02T17:31:09.714" v="2129" actId="20577"/>
          <ac:spMkLst>
            <pc:docMk/>
            <pc:sldMk cId="2594576088" sldId="1043"/>
            <ac:spMk id="20" creationId="{F9DBB6C4-0BCF-1082-4DBD-350001C648CE}"/>
          </ac:spMkLst>
        </pc:spChg>
        <pc:spChg chg="add mod">
          <ac:chgData name="Peter Waddell" userId="dd862b9fb7d60430" providerId="LiveId" clId="{9F3722A4-651D-497D-A063-05AF9CF1B4C1}" dt="2023-06-02T19:42:48.975" v="2499" actId="255"/>
          <ac:spMkLst>
            <pc:docMk/>
            <pc:sldMk cId="2594576088" sldId="1043"/>
            <ac:spMk id="21" creationId="{20DF08C7-91FD-7133-84D2-BB8AC2282B99}"/>
          </ac:spMkLst>
        </pc:spChg>
        <pc:graphicFrameChg chg="del">
          <ac:chgData name="Peter Waddell" userId="dd862b9fb7d60430" providerId="LiveId" clId="{9F3722A4-651D-497D-A063-05AF9CF1B4C1}" dt="2023-06-02T17:30:54.444" v="2051" actId="478"/>
          <ac:graphicFrameMkLst>
            <pc:docMk/>
            <pc:sldMk cId="2594576088" sldId="1043"/>
            <ac:graphicFrameMk id="3" creationId="{CE8A008E-B306-5065-2A1F-0B0190FB32EF}"/>
          </ac:graphicFrameMkLst>
        </pc:graphicFrameChg>
        <pc:graphicFrameChg chg="add mod">
          <ac:chgData name="Peter Waddell" userId="dd862b9fb7d60430" providerId="LiveId" clId="{9F3722A4-651D-497D-A063-05AF9CF1B4C1}" dt="2023-06-02T17:34:14.295" v="2199" actId="1037"/>
          <ac:graphicFrameMkLst>
            <pc:docMk/>
            <pc:sldMk cId="2594576088" sldId="1043"/>
            <ac:graphicFrameMk id="8" creationId="{4F9A7BC7-BC75-1966-3A77-3F29CBBB2F4B}"/>
          </ac:graphicFrameMkLst>
        </pc:graphicFrameChg>
        <pc:graphicFrameChg chg="add mod">
          <ac:chgData name="Peter Waddell" userId="dd862b9fb7d60430" providerId="LiveId" clId="{9F3722A4-651D-497D-A063-05AF9CF1B4C1}" dt="2023-06-02T19:38:03.656" v="2327" actId="1076"/>
          <ac:graphicFrameMkLst>
            <pc:docMk/>
            <pc:sldMk cId="2594576088" sldId="1043"/>
            <ac:graphicFrameMk id="9" creationId="{5F90BB40-F1C4-C544-35B6-BEF156F69888}"/>
          </ac:graphicFrameMkLst>
        </pc:graphicFrameChg>
        <pc:picChg chg="add del mod">
          <ac:chgData name="Peter Waddell" userId="dd862b9fb7d60430" providerId="LiveId" clId="{9F3722A4-651D-497D-A063-05AF9CF1B4C1}" dt="2023-06-02T17:31:52.358" v="2133" actId="478"/>
          <ac:picMkLst>
            <pc:docMk/>
            <pc:sldMk cId="2594576088" sldId="1043"/>
            <ac:picMk id="2" creationId="{AAFBB35F-D615-D692-7176-B391B8CE5CA0}"/>
          </ac:picMkLst>
        </pc:picChg>
        <pc:picChg chg="add mod">
          <ac:chgData name="Peter Waddell" userId="dd862b9fb7d60430" providerId="LiveId" clId="{9F3722A4-651D-497D-A063-05AF9CF1B4C1}" dt="2023-06-02T17:34:14.295" v="2199" actId="1037"/>
          <ac:picMkLst>
            <pc:docMk/>
            <pc:sldMk cId="2594576088" sldId="1043"/>
            <ac:picMk id="5" creationId="{8697301E-D015-9C25-0B91-1AE6C708A89B}"/>
          </ac:picMkLst>
        </pc:picChg>
        <pc:picChg chg="add mod">
          <ac:chgData name="Peter Waddell" userId="dd862b9fb7d60430" providerId="LiveId" clId="{9F3722A4-651D-497D-A063-05AF9CF1B4C1}" dt="2023-06-02T19:40:19.252" v="2351" actId="1076"/>
          <ac:picMkLst>
            <pc:docMk/>
            <pc:sldMk cId="2594576088" sldId="1043"/>
            <ac:picMk id="2052" creationId="{F29C1EBD-4E53-C20C-9574-741093107622}"/>
          </ac:picMkLst>
        </pc:picChg>
        <pc:cxnChg chg="add del mod">
          <ac:chgData name="Peter Waddell" userId="dd862b9fb7d60430" providerId="LiveId" clId="{9F3722A4-651D-497D-A063-05AF9CF1B4C1}" dt="2023-06-02T19:38:02.403" v="2326" actId="478"/>
          <ac:cxnSpMkLst>
            <pc:docMk/>
            <pc:sldMk cId="2594576088" sldId="1043"/>
            <ac:cxnSpMk id="12" creationId="{2D3C8D97-A5B5-1EB6-035C-A1614EF7C8E8}"/>
          </ac:cxnSpMkLst>
        </pc:cxnChg>
        <pc:cxnChg chg="add del mod">
          <ac:chgData name="Peter Waddell" userId="dd862b9fb7d60430" providerId="LiveId" clId="{9F3722A4-651D-497D-A063-05AF9CF1B4C1}" dt="2023-06-02T19:38:04.814" v="2328" actId="478"/>
          <ac:cxnSpMkLst>
            <pc:docMk/>
            <pc:sldMk cId="2594576088" sldId="1043"/>
            <ac:cxnSpMk id="13" creationId="{9A70A74C-DDA4-748D-6DD0-A7914A6A52B5}"/>
          </ac:cxnSpMkLst>
        </pc:cxnChg>
        <pc:cxnChg chg="add mod">
          <ac:chgData name="Peter Waddell" userId="dd862b9fb7d60430" providerId="LiveId" clId="{9F3722A4-651D-497D-A063-05AF9CF1B4C1}" dt="2023-06-02T19:41:16.538" v="2411" actId="1037"/>
          <ac:cxnSpMkLst>
            <pc:docMk/>
            <pc:sldMk cId="2594576088" sldId="1043"/>
            <ac:cxnSpMk id="17" creationId="{5012BFEA-ECF2-652C-3B83-76FB4847A05D}"/>
          </ac:cxnSpMkLst>
        </pc:cxnChg>
        <pc:cxnChg chg="add mod">
          <ac:chgData name="Peter Waddell" userId="dd862b9fb7d60430" providerId="LiveId" clId="{9F3722A4-651D-497D-A063-05AF9CF1B4C1}" dt="2023-06-02T19:41:16.538" v="2411" actId="1037"/>
          <ac:cxnSpMkLst>
            <pc:docMk/>
            <pc:sldMk cId="2594576088" sldId="1043"/>
            <ac:cxnSpMk id="18" creationId="{8EC56F49-2DCE-56F0-0878-D05829A2618D}"/>
          </ac:cxnSpMkLst>
        </pc:cxnChg>
      </pc:sldChg>
      <pc:sldChg chg="add del">
        <pc:chgData name="Peter Waddell" userId="dd862b9fb7d60430" providerId="LiveId" clId="{9F3722A4-651D-497D-A063-05AF9CF1B4C1}" dt="2023-06-02T16:59:12.923" v="1638"/>
        <pc:sldMkLst>
          <pc:docMk/>
          <pc:sldMk cId="2834545374" sldId="1043"/>
        </pc:sldMkLst>
      </pc:sldChg>
      <pc:sldChg chg="addSp delSp modSp add mod">
        <pc:chgData name="Peter Waddell" userId="dd862b9fb7d60430" providerId="LiveId" clId="{9F3722A4-651D-497D-A063-05AF9CF1B4C1}" dt="2023-06-02T20:14:55.376" v="3798" actId="1037"/>
        <pc:sldMkLst>
          <pc:docMk/>
          <pc:sldMk cId="2455495259" sldId="1044"/>
        </pc:sldMkLst>
        <pc:spChg chg="add del mod">
          <ac:chgData name="Peter Waddell" userId="dd862b9fb7d60430" providerId="LiveId" clId="{9F3722A4-651D-497D-A063-05AF9CF1B4C1}" dt="2023-06-02T19:40:49.272" v="2386"/>
          <ac:spMkLst>
            <pc:docMk/>
            <pc:sldMk cId="2455495259" sldId="1044"/>
            <ac:spMk id="2" creationId="{CD5CAABC-E1BB-2693-4567-FB39B7222E7D}"/>
          </ac:spMkLst>
        </pc:spChg>
        <pc:spChg chg="add mod">
          <ac:chgData name="Peter Waddell" userId="dd862b9fb7d60430" providerId="LiveId" clId="{9F3722A4-651D-497D-A063-05AF9CF1B4C1}" dt="2023-06-02T19:53:29.740" v="2680" actId="1036"/>
          <ac:spMkLst>
            <pc:docMk/>
            <pc:sldMk cId="2455495259" sldId="1044"/>
            <ac:spMk id="12" creationId="{F8F3C28A-37E7-15BD-77CE-B0E4BF6C0DF1}"/>
          </ac:spMkLst>
        </pc:spChg>
        <pc:spChg chg="add mod">
          <ac:chgData name="Peter Waddell" userId="dd862b9fb7d60430" providerId="LiveId" clId="{9F3722A4-651D-497D-A063-05AF9CF1B4C1}" dt="2023-06-02T19:53:38.595" v="2730" actId="20577"/>
          <ac:spMkLst>
            <pc:docMk/>
            <pc:sldMk cId="2455495259" sldId="1044"/>
            <ac:spMk id="13" creationId="{4748EB56-4EE1-6645-3ACF-2D6F76DC5EDD}"/>
          </ac:spMkLst>
        </pc:spChg>
        <pc:spChg chg="add mod">
          <ac:chgData name="Peter Waddell" userId="dd862b9fb7d60430" providerId="LiveId" clId="{9F3722A4-651D-497D-A063-05AF9CF1B4C1}" dt="2023-06-02T19:53:48.288" v="2786" actId="20577"/>
          <ac:spMkLst>
            <pc:docMk/>
            <pc:sldMk cId="2455495259" sldId="1044"/>
            <ac:spMk id="15" creationId="{F3E1297E-DD2F-E873-8504-00D22D8FBF15}"/>
          </ac:spMkLst>
        </pc:spChg>
        <pc:spChg chg="add mod">
          <ac:chgData name="Peter Waddell" userId="dd862b9fb7d60430" providerId="LiveId" clId="{9F3722A4-651D-497D-A063-05AF9CF1B4C1}" dt="2023-06-02T19:53:56.371" v="2836" actId="20577"/>
          <ac:spMkLst>
            <pc:docMk/>
            <pc:sldMk cId="2455495259" sldId="1044"/>
            <ac:spMk id="16" creationId="{38284FC7-1DBB-81A3-43DA-4C4165162DBA}"/>
          </ac:spMkLst>
        </pc:spChg>
        <pc:spChg chg="add mod">
          <ac:chgData name="Peter Waddell" userId="dd862b9fb7d60430" providerId="LiveId" clId="{9F3722A4-651D-497D-A063-05AF9CF1B4C1}" dt="2023-06-02T19:54:05.025" v="2886" actId="20577"/>
          <ac:spMkLst>
            <pc:docMk/>
            <pc:sldMk cId="2455495259" sldId="1044"/>
            <ac:spMk id="17" creationId="{DA288DB5-335D-6769-7A51-ACD4FF67D29F}"/>
          </ac:spMkLst>
        </pc:spChg>
        <pc:spChg chg="mod">
          <ac:chgData name="Peter Waddell" userId="dd862b9fb7d60430" providerId="LiveId" clId="{9F3722A4-651D-497D-A063-05AF9CF1B4C1}" dt="2023-06-02T19:58:15.536" v="2970" actId="1076"/>
          <ac:spMkLst>
            <pc:docMk/>
            <pc:sldMk cId="2455495259" sldId="1044"/>
            <ac:spMk id="20" creationId="{F9DBB6C4-0BCF-1082-4DBD-350001C648CE}"/>
          </ac:spMkLst>
        </pc:spChg>
        <pc:spChg chg="add mod">
          <ac:chgData name="Peter Waddell" userId="dd862b9fb7d60430" providerId="LiveId" clId="{9F3722A4-651D-497D-A063-05AF9CF1B4C1}" dt="2023-06-02T20:14:18.114" v="3764" actId="1036"/>
          <ac:spMkLst>
            <pc:docMk/>
            <pc:sldMk cId="2455495259" sldId="1044"/>
            <ac:spMk id="21" creationId="{42E54852-5BD5-015B-3910-D736504C456C}"/>
          </ac:spMkLst>
        </pc:spChg>
        <pc:spChg chg="add mod">
          <ac:chgData name="Peter Waddell" userId="dd862b9fb7d60430" providerId="LiveId" clId="{9F3722A4-651D-497D-A063-05AF9CF1B4C1}" dt="2023-06-02T20:14:22.434" v="3766" actId="1038"/>
          <ac:spMkLst>
            <pc:docMk/>
            <pc:sldMk cId="2455495259" sldId="1044"/>
            <ac:spMk id="29" creationId="{71988723-D048-A40E-5D9E-AF07C7F07739}"/>
          </ac:spMkLst>
        </pc:spChg>
        <pc:spChg chg="add mod">
          <ac:chgData name="Peter Waddell" userId="dd862b9fb7d60430" providerId="LiveId" clId="{9F3722A4-651D-497D-A063-05AF9CF1B4C1}" dt="2023-06-02T20:14:55.376" v="3798" actId="1037"/>
          <ac:spMkLst>
            <pc:docMk/>
            <pc:sldMk cId="2455495259" sldId="1044"/>
            <ac:spMk id="33" creationId="{5253DD35-A417-3D80-A635-231D071D64B4}"/>
          </ac:spMkLst>
        </pc:spChg>
        <pc:graphicFrameChg chg="del">
          <ac:chgData name="Peter Waddell" userId="dd862b9fb7d60430" providerId="LiveId" clId="{9F3722A4-651D-497D-A063-05AF9CF1B4C1}" dt="2023-06-02T17:34:35.777" v="2201" actId="478"/>
          <ac:graphicFrameMkLst>
            <pc:docMk/>
            <pc:sldMk cId="2455495259" sldId="1044"/>
            <ac:graphicFrameMk id="8" creationId="{4F9A7BC7-BC75-1966-3A77-3F29CBBB2F4B}"/>
          </ac:graphicFrameMkLst>
        </pc:graphicFrameChg>
        <pc:graphicFrameChg chg="del">
          <ac:chgData name="Peter Waddell" userId="dd862b9fb7d60430" providerId="LiveId" clId="{9F3722A4-651D-497D-A063-05AF9CF1B4C1}" dt="2023-06-02T17:34:35.777" v="2201" actId="478"/>
          <ac:graphicFrameMkLst>
            <pc:docMk/>
            <pc:sldMk cId="2455495259" sldId="1044"/>
            <ac:graphicFrameMk id="9" creationId="{5F90BB40-F1C4-C544-35B6-BEF156F69888}"/>
          </ac:graphicFrameMkLst>
        </pc:graphicFrameChg>
        <pc:graphicFrameChg chg="add mod">
          <ac:chgData name="Peter Waddell" userId="dd862b9fb7d60430" providerId="LiveId" clId="{9F3722A4-651D-497D-A063-05AF9CF1B4C1}" dt="2023-06-02T20:14:55.376" v="3798" actId="1037"/>
          <ac:graphicFrameMkLst>
            <pc:docMk/>
            <pc:sldMk cId="2455495259" sldId="1044"/>
            <ac:graphicFrameMk id="30" creationId="{84C3D1D4-5AB0-3D35-27A0-4C5B0EC5B1A1}"/>
          </ac:graphicFrameMkLst>
        </pc:graphicFrameChg>
        <pc:graphicFrameChg chg="add del mod">
          <ac:chgData name="Peter Waddell" userId="dd862b9fb7d60430" providerId="LiveId" clId="{9F3722A4-651D-497D-A063-05AF9CF1B4C1}" dt="2023-06-02T20:01:00.414" v="3047" actId="478"/>
          <ac:graphicFrameMkLst>
            <pc:docMk/>
            <pc:sldMk cId="2455495259" sldId="1044"/>
            <ac:graphicFrameMk id="31" creationId="{EAA603BA-75D6-AD06-95CA-9B02E03CD0CD}"/>
          </ac:graphicFrameMkLst>
        </pc:graphicFrameChg>
        <pc:graphicFrameChg chg="add del mod">
          <ac:chgData name="Peter Waddell" userId="dd862b9fb7d60430" providerId="LiveId" clId="{9F3722A4-651D-497D-A063-05AF9CF1B4C1}" dt="2023-06-02T20:01:00.414" v="3047" actId="478"/>
          <ac:graphicFrameMkLst>
            <pc:docMk/>
            <pc:sldMk cId="2455495259" sldId="1044"/>
            <ac:graphicFrameMk id="32" creationId="{7017B2DD-D548-9C8C-82EF-50E160A079CF}"/>
          </ac:graphicFrameMkLst>
        </pc:graphicFrameChg>
        <pc:picChg chg="del">
          <ac:chgData name="Peter Waddell" userId="dd862b9fb7d60430" providerId="LiveId" clId="{9F3722A4-651D-497D-A063-05AF9CF1B4C1}" dt="2023-06-02T17:34:35.777" v="2201" actId="478"/>
          <ac:picMkLst>
            <pc:docMk/>
            <pc:sldMk cId="2455495259" sldId="1044"/>
            <ac:picMk id="5" creationId="{8697301E-D015-9C25-0B91-1AE6C708A89B}"/>
          </ac:picMkLst>
        </pc:picChg>
        <pc:picChg chg="add del mod">
          <ac:chgData name="Peter Waddell" userId="dd862b9fb7d60430" providerId="LiveId" clId="{9F3722A4-651D-497D-A063-05AF9CF1B4C1}" dt="2023-06-02T19:52:11.623" v="2637" actId="478"/>
          <ac:picMkLst>
            <pc:docMk/>
            <pc:sldMk cId="2455495259" sldId="1044"/>
            <ac:picMk id="6" creationId="{37041E62-9C26-AAF8-1CEF-F5CAE74043E2}"/>
          </ac:picMkLst>
        </pc:picChg>
        <pc:picChg chg="add mod">
          <ac:chgData name="Peter Waddell" userId="dd862b9fb7d60430" providerId="LiveId" clId="{9F3722A4-651D-497D-A063-05AF9CF1B4C1}" dt="2023-06-02T19:52:52.946" v="2663" actId="1037"/>
          <ac:picMkLst>
            <pc:docMk/>
            <pc:sldMk cId="2455495259" sldId="1044"/>
            <ac:picMk id="11" creationId="{2E9480CF-16CE-0F25-0466-6D12F0C2A6F1}"/>
          </ac:picMkLst>
        </pc:picChg>
        <pc:cxnChg chg="add mod">
          <ac:chgData name="Peter Waddell" userId="dd862b9fb7d60430" providerId="LiveId" clId="{9F3722A4-651D-497D-A063-05AF9CF1B4C1}" dt="2023-06-02T20:01:23.663" v="3051" actId="1076"/>
          <ac:cxnSpMkLst>
            <pc:docMk/>
            <pc:sldMk cId="2455495259" sldId="1044"/>
            <ac:cxnSpMk id="19" creationId="{9EA2438A-0129-ED95-F987-C9DA3D0CECCB}"/>
          </ac:cxnSpMkLst>
        </pc:cxnChg>
        <pc:cxnChg chg="add mod">
          <ac:chgData name="Peter Waddell" userId="dd862b9fb7d60430" providerId="LiveId" clId="{9F3722A4-651D-497D-A063-05AF9CF1B4C1}" dt="2023-06-02T19:57:58.464" v="2952" actId="1038"/>
          <ac:cxnSpMkLst>
            <pc:docMk/>
            <pc:sldMk cId="2455495259" sldId="1044"/>
            <ac:cxnSpMk id="23" creationId="{50EB75BF-1BE7-CC3C-19E2-B658EFD45DC7}"/>
          </ac:cxnSpMkLst>
        </pc:cxnChg>
        <pc:cxnChg chg="add mod">
          <ac:chgData name="Peter Waddell" userId="dd862b9fb7d60430" providerId="LiveId" clId="{9F3722A4-651D-497D-A063-05AF9CF1B4C1}" dt="2023-06-02T19:57:49.112" v="2940" actId="14100"/>
          <ac:cxnSpMkLst>
            <pc:docMk/>
            <pc:sldMk cId="2455495259" sldId="1044"/>
            <ac:cxnSpMk id="26" creationId="{855AF370-8E77-1A28-0977-4C56AC206716}"/>
          </ac:cxnSpMkLst>
        </pc:cxnChg>
      </pc:sldChg>
      <pc:sldChg chg="addSp delSp modSp add mod modNotesTx">
        <pc:chgData name="Peter Waddell" userId="dd862b9fb7d60430" providerId="LiveId" clId="{9F3722A4-651D-497D-A063-05AF9CF1B4C1}" dt="2023-06-02T21:37:07.566" v="5757" actId="255"/>
        <pc:sldMkLst>
          <pc:docMk/>
          <pc:sldMk cId="534826781" sldId="1045"/>
        </pc:sldMkLst>
        <pc:spChg chg="add del mod">
          <ac:chgData name="Peter Waddell" userId="dd862b9fb7d60430" providerId="LiveId" clId="{9F3722A4-651D-497D-A063-05AF9CF1B4C1}" dt="2023-06-02T20:06:22.964" v="3247" actId="478"/>
          <ac:spMkLst>
            <pc:docMk/>
            <pc:sldMk cId="534826781" sldId="1045"/>
            <ac:spMk id="3" creationId="{21FA311C-29B7-21A5-6434-485F950318BC}"/>
          </ac:spMkLst>
        </pc:spChg>
        <pc:spChg chg="add mod">
          <ac:chgData name="Peter Waddell" userId="dd862b9fb7d60430" providerId="LiveId" clId="{9F3722A4-651D-497D-A063-05AF9CF1B4C1}" dt="2023-06-02T20:50:50.933" v="4391" actId="1036"/>
          <ac:spMkLst>
            <pc:docMk/>
            <pc:sldMk cId="534826781" sldId="1045"/>
            <ac:spMk id="5" creationId="{FE5CE5CC-5921-7612-3798-1F7AB371E7EE}"/>
          </ac:spMkLst>
        </pc:spChg>
        <pc:spChg chg="add mod">
          <ac:chgData name="Peter Waddell" userId="dd862b9fb7d60430" providerId="LiveId" clId="{9F3722A4-651D-497D-A063-05AF9CF1B4C1}" dt="2023-06-02T21:37:07.566" v="5757" actId="255"/>
          <ac:spMkLst>
            <pc:docMk/>
            <pc:sldMk cId="534826781" sldId="1045"/>
            <ac:spMk id="6" creationId="{9C015356-16DC-9710-06B7-C0C8D633A4A5}"/>
          </ac:spMkLst>
        </pc:spChg>
        <pc:spChg chg="add mod">
          <ac:chgData name="Peter Waddell" userId="dd862b9fb7d60430" providerId="LiveId" clId="{9F3722A4-651D-497D-A063-05AF9CF1B4C1}" dt="2023-06-02T20:08:36.735" v="3519" actId="20577"/>
          <ac:spMkLst>
            <pc:docMk/>
            <pc:sldMk cId="534826781" sldId="1045"/>
            <ac:spMk id="11" creationId="{67EC5C39-11D1-B91E-B403-7A7473C52EF1}"/>
          </ac:spMkLst>
        </pc:spChg>
        <pc:spChg chg="mod">
          <ac:chgData name="Peter Waddell" userId="dd862b9fb7d60430" providerId="LiveId" clId="{9F3722A4-651D-497D-A063-05AF9CF1B4C1}" dt="2023-06-02T19:46:13.039" v="2556" actId="20577"/>
          <ac:spMkLst>
            <pc:docMk/>
            <pc:sldMk cId="534826781" sldId="1045"/>
            <ac:spMk id="20" creationId="{F9DBB6C4-0BCF-1082-4DBD-350001C648CE}"/>
          </ac:spMkLst>
        </pc:spChg>
        <pc:picChg chg="add mod modCrop">
          <ac:chgData name="Peter Waddell" userId="dd862b9fb7d60430" providerId="LiveId" clId="{9F3722A4-651D-497D-A063-05AF9CF1B4C1}" dt="2023-06-02T20:07:51.705" v="3453" actId="1076"/>
          <ac:picMkLst>
            <pc:docMk/>
            <pc:sldMk cId="534826781" sldId="1045"/>
            <ac:picMk id="2" creationId="{C11F6826-39A4-98D3-7749-4B00EA63EB6D}"/>
          </ac:picMkLst>
        </pc:picChg>
        <pc:picChg chg="add mod modCrop">
          <ac:chgData name="Peter Waddell" userId="dd862b9fb7d60430" providerId="LiveId" clId="{9F3722A4-651D-497D-A063-05AF9CF1B4C1}" dt="2023-06-02T20:04:53.819" v="3125" actId="1076"/>
          <ac:picMkLst>
            <pc:docMk/>
            <pc:sldMk cId="534826781" sldId="1045"/>
            <ac:picMk id="8" creationId="{458A445C-6FBB-8AC3-74C8-E846D9980775}"/>
          </ac:picMkLst>
        </pc:picChg>
        <pc:cxnChg chg="add del mod">
          <ac:chgData name="Peter Waddell" userId="dd862b9fb7d60430" providerId="LiveId" clId="{9F3722A4-651D-497D-A063-05AF9CF1B4C1}" dt="2023-06-02T20:05:11.935" v="3128" actId="478"/>
          <ac:cxnSpMkLst>
            <pc:docMk/>
            <pc:sldMk cId="534826781" sldId="1045"/>
            <ac:cxnSpMk id="10" creationId="{3F346D54-1F33-8FD0-8905-301270255C2D}"/>
          </ac:cxnSpMkLst>
        </pc:cxnChg>
      </pc:sldChg>
      <pc:sldChg chg="addSp delSp modSp add mod">
        <pc:chgData name="Peter Waddell" userId="dd862b9fb7d60430" providerId="LiveId" clId="{9F3722A4-651D-497D-A063-05AF9CF1B4C1}" dt="2023-06-02T20:12:19.891" v="3695" actId="20577"/>
        <pc:sldMkLst>
          <pc:docMk/>
          <pc:sldMk cId="3549782007" sldId="1046"/>
        </pc:sldMkLst>
        <pc:spChg chg="add mod">
          <ac:chgData name="Peter Waddell" userId="dd862b9fb7d60430" providerId="LiveId" clId="{9F3722A4-651D-497D-A063-05AF9CF1B4C1}" dt="2023-06-02T20:12:19.891" v="3695" actId="20577"/>
          <ac:spMkLst>
            <pc:docMk/>
            <pc:sldMk cId="3549782007" sldId="1046"/>
            <ac:spMk id="3" creationId="{2D88B026-4AD6-D574-B833-067385891D09}"/>
          </ac:spMkLst>
        </pc:spChg>
        <pc:spChg chg="del">
          <ac:chgData name="Peter Waddell" userId="dd862b9fb7d60430" providerId="LiveId" clId="{9F3722A4-651D-497D-A063-05AF9CF1B4C1}" dt="2023-06-02T20:11:47.918" v="3551" actId="478"/>
          <ac:spMkLst>
            <pc:docMk/>
            <pc:sldMk cId="3549782007" sldId="1046"/>
            <ac:spMk id="5" creationId="{FE5CE5CC-5921-7612-3798-1F7AB371E7EE}"/>
          </ac:spMkLst>
        </pc:spChg>
        <pc:spChg chg="del">
          <ac:chgData name="Peter Waddell" userId="dd862b9fb7d60430" providerId="LiveId" clId="{9F3722A4-651D-497D-A063-05AF9CF1B4C1}" dt="2023-06-02T20:11:50.400" v="3552" actId="478"/>
          <ac:spMkLst>
            <pc:docMk/>
            <pc:sldMk cId="3549782007" sldId="1046"/>
            <ac:spMk id="6" creationId="{9C015356-16DC-9710-06B7-C0C8D633A4A5}"/>
          </ac:spMkLst>
        </pc:spChg>
        <pc:spChg chg="del">
          <ac:chgData name="Peter Waddell" userId="dd862b9fb7d60430" providerId="LiveId" clId="{9F3722A4-651D-497D-A063-05AF9CF1B4C1}" dt="2023-06-02T20:11:47.918" v="3551" actId="478"/>
          <ac:spMkLst>
            <pc:docMk/>
            <pc:sldMk cId="3549782007" sldId="1046"/>
            <ac:spMk id="11" creationId="{67EC5C39-11D1-B91E-B403-7A7473C52EF1}"/>
          </ac:spMkLst>
        </pc:spChg>
        <pc:spChg chg="mod">
          <ac:chgData name="Peter Waddell" userId="dd862b9fb7d60430" providerId="LiveId" clId="{9F3722A4-651D-497D-A063-05AF9CF1B4C1}" dt="2023-06-02T20:11:43.519" v="3550" actId="20577"/>
          <ac:spMkLst>
            <pc:docMk/>
            <pc:sldMk cId="3549782007" sldId="1046"/>
            <ac:spMk id="20" creationId="{F9DBB6C4-0BCF-1082-4DBD-350001C648CE}"/>
          </ac:spMkLst>
        </pc:spChg>
        <pc:picChg chg="del">
          <ac:chgData name="Peter Waddell" userId="dd862b9fb7d60430" providerId="LiveId" clId="{9F3722A4-651D-497D-A063-05AF9CF1B4C1}" dt="2023-06-02T20:11:47.918" v="3551" actId="478"/>
          <ac:picMkLst>
            <pc:docMk/>
            <pc:sldMk cId="3549782007" sldId="1046"/>
            <ac:picMk id="2" creationId="{C11F6826-39A4-98D3-7749-4B00EA63EB6D}"/>
          </ac:picMkLst>
        </pc:picChg>
        <pc:picChg chg="del">
          <ac:chgData name="Peter Waddell" userId="dd862b9fb7d60430" providerId="LiveId" clId="{9F3722A4-651D-497D-A063-05AF9CF1B4C1}" dt="2023-06-02T20:11:47.918" v="3551" actId="478"/>
          <ac:picMkLst>
            <pc:docMk/>
            <pc:sldMk cId="3549782007" sldId="1046"/>
            <ac:picMk id="8" creationId="{458A445C-6FBB-8AC3-74C8-E846D9980775}"/>
          </ac:picMkLst>
        </pc:picChg>
      </pc:sldChg>
      <pc:sldChg chg="addSp delSp modSp add mod modNotesTx">
        <pc:chgData name="Peter Waddell" userId="dd862b9fb7d60430" providerId="LiveId" clId="{9F3722A4-651D-497D-A063-05AF9CF1B4C1}" dt="2023-06-02T21:31:26.724" v="5437" actId="1037"/>
        <pc:sldMkLst>
          <pc:docMk/>
          <pc:sldMk cId="3963941566" sldId="1047"/>
        </pc:sldMkLst>
        <pc:spChg chg="add del mod">
          <ac:chgData name="Peter Waddell" userId="dd862b9fb7d60430" providerId="LiveId" clId="{9F3722A4-651D-497D-A063-05AF9CF1B4C1}" dt="2023-06-02T20:20:29.801" v="3803" actId="478"/>
          <ac:spMkLst>
            <pc:docMk/>
            <pc:sldMk cId="3963941566" sldId="1047"/>
            <ac:spMk id="2" creationId="{6DC35FB3-DC28-4176-3452-1C86F49158E7}"/>
          </ac:spMkLst>
        </pc:spChg>
        <pc:spChg chg="del">
          <ac:chgData name="Peter Waddell" userId="dd862b9fb7d60430" providerId="LiveId" clId="{9F3722A4-651D-497D-A063-05AF9CF1B4C1}" dt="2023-06-02T20:12:40.629" v="3731" actId="478"/>
          <ac:spMkLst>
            <pc:docMk/>
            <pc:sldMk cId="3963941566" sldId="1047"/>
            <ac:spMk id="3" creationId="{2D88B026-4AD6-D574-B833-067385891D09}"/>
          </ac:spMkLst>
        </pc:spChg>
        <pc:spChg chg="del">
          <ac:chgData name="Peter Waddell" userId="dd862b9fb7d60430" providerId="LiveId" clId="{9F3722A4-651D-497D-A063-05AF9CF1B4C1}" dt="2023-06-02T21:02:10.232" v="5379" actId="478"/>
          <ac:spMkLst>
            <pc:docMk/>
            <pc:sldMk cId="3963941566" sldId="1047"/>
            <ac:spMk id="4" creationId="{4F52F9D7-0C4B-A8E6-53B0-AD5B90024449}"/>
          </ac:spMkLst>
        </pc:spChg>
        <pc:spChg chg="add del mod">
          <ac:chgData name="Peter Waddell" userId="dd862b9fb7d60430" providerId="LiveId" clId="{9F3722A4-651D-497D-A063-05AF9CF1B4C1}" dt="2023-06-02T20:20:34.408" v="3804" actId="478"/>
          <ac:spMkLst>
            <pc:docMk/>
            <pc:sldMk cId="3963941566" sldId="1047"/>
            <ac:spMk id="6" creationId="{0F56DBAE-1B82-1F94-8A88-F5340E0537AC}"/>
          </ac:spMkLst>
        </pc:spChg>
        <pc:spChg chg="del mod">
          <ac:chgData name="Peter Waddell" userId="dd862b9fb7d60430" providerId="LiveId" clId="{9F3722A4-651D-497D-A063-05AF9CF1B4C1}" dt="2023-06-02T20:44:17.985" v="4258" actId="478"/>
          <ac:spMkLst>
            <pc:docMk/>
            <pc:sldMk cId="3963941566" sldId="1047"/>
            <ac:spMk id="7" creationId="{010BEAB4-30E2-D252-BAE4-D916E615606A}"/>
          </ac:spMkLst>
        </pc:spChg>
        <pc:spChg chg="add mod">
          <ac:chgData name="Peter Waddell" userId="dd862b9fb7d60430" providerId="LiveId" clId="{9F3722A4-651D-497D-A063-05AF9CF1B4C1}" dt="2023-06-02T21:02:25.531" v="5415" actId="1036"/>
          <ac:spMkLst>
            <pc:docMk/>
            <pc:sldMk cId="3963941566" sldId="1047"/>
            <ac:spMk id="12" creationId="{1FA8FCF0-4B2E-1363-FBA1-F4E5AB5991F3}"/>
          </ac:spMkLst>
        </pc:spChg>
        <pc:spChg chg="add mod">
          <ac:chgData name="Peter Waddell" userId="dd862b9fb7d60430" providerId="LiveId" clId="{9F3722A4-651D-497D-A063-05AF9CF1B4C1}" dt="2023-06-02T21:02:25.531" v="5415" actId="1036"/>
          <ac:spMkLst>
            <pc:docMk/>
            <pc:sldMk cId="3963941566" sldId="1047"/>
            <ac:spMk id="13" creationId="{414BADCA-516E-9684-251D-D72138248661}"/>
          </ac:spMkLst>
        </pc:spChg>
        <pc:spChg chg="add mod">
          <ac:chgData name="Peter Waddell" userId="dd862b9fb7d60430" providerId="LiveId" clId="{9F3722A4-651D-497D-A063-05AF9CF1B4C1}" dt="2023-06-02T21:30:35.133" v="5424" actId="1035"/>
          <ac:spMkLst>
            <pc:docMk/>
            <pc:sldMk cId="3963941566" sldId="1047"/>
            <ac:spMk id="15" creationId="{B4D3D0B2-F562-0149-212F-F093B796E238}"/>
          </ac:spMkLst>
        </pc:spChg>
        <pc:spChg chg="add mod">
          <ac:chgData name="Peter Waddell" userId="dd862b9fb7d60430" providerId="LiveId" clId="{9F3722A4-651D-497D-A063-05AF9CF1B4C1}" dt="2023-06-02T21:30:35.133" v="5424" actId="1035"/>
          <ac:spMkLst>
            <pc:docMk/>
            <pc:sldMk cId="3963941566" sldId="1047"/>
            <ac:spMk id="16" creationId="{0AAAF18A-2710-9754-442A-5BE7E980FA5D}"/>
          </ac:spMkLst>
        </pc:spChg>
        <pc:spChg chg="add mod">
          <ac:chgData name="Peter Waddell" userId="dd862b9fb7d60430" providerId="LiveId" clId="{9F3722A4-651D-497D-A063-05AF9CF1B4C1}" dt="2023-06-02T21:30:35.133" v="5424" actId="1035"/>
          <ac:spMkLst>
            <pc:docMk/>
            <pc:sldMk cId="3963941566" sldId="1047"/>
            <ac:spMk id="17" creationId="{A2F9EBB9-2F27-4CD3-20E5-AA504592B8F3}"/>
          </ac:spMkLst>
        </pc:spChg>
        <pc:spChg chg="add del mod">
          <ac:chgData name="Peter Waddell" userId="dd862b9fb7d60430" providerId="LiveId" clId="{9F3722A4-651D-497D-A063-05AF9CF1B4C1}" dt="2023-06-02T20:53:33.115" v="4546"/>
          <ac:spMkLst>
            <pc:docMk/>
            <pc:sldMk cId="3963941566" sldId="1047"/>
            <ac:spMk id="18" creationId="{F704F7A6-8C49-DC07-0649-5AD891C41260}"/>
          </ac:spMkLst>
        </pc:spChg>
        <pc:spChg chg="add mod">
          <ac:chgData name="Peter Waddell" userId="dd862b9fb7d60430" providerId="LiveId" clId="{9F3722A4-651D-497D-A063-05AF9CF1B4C1}" dt="2023-06-02T21:30:35.133" v="5424" actId="1035"/>
          <ac:spMkLst>
            <pc:docMk/>
            <pc:sldMk cId="3963941566" sldId="1047"/>
            <ac:spMk id="19" creationId="{C9DE5A33-585E-463E-09FB-6A84B97ACDC8}"/>
          </ac:spMkLst>
        </pc:spChg>
        <pc:spChg chg="mod">
          <ac:chgData name="Peter Waddell" userId="dd862b9fb7d60430" providerId="LiveId" clId="{9F3722A4-651D-497D-A063-05AF9CF1B4C1}" dt="2023-06-02T20:37:59.228" v="4235" actId="1076"/>
          <ac:spMkLst>
            <pc:docMk/>
            <pc:sldMk cId="3963941566" sldId="1047"/>
            <ac:spMk id="20" creationId="{F9DBB6C4-0BCF-1082-4DBD-350001C648CE}"/>
          </ac:spMkLst>
        </pc:spChg>
        <pc:spChg chg="add mod">
          <ac:chgData name="Peter Waddell" userId="dd862b9fb7d60430" providerId="LiveId" clId="{9F3722A4-651D-497D-A063-05AF9CF1B4C1}" dt="2023-06-02T21:30:35.133" v="5424" actId="1035"/>
          <ac:spMkLst>
            <pc:docMk/>
            <pc:sldMk cId="3963941566" sldId="1047"/>
            <ac:spMk id="21" creationId="{028EDD2F-9606-7F32-1358-26AAAC2637A7}"/>
          </ac:spMkLst>
        </pc:spChg>
        <pc:spChg chg="add mod">
          <ac:chgData name="Peter Waddell" userId="dd862b9fb7d60430" providerId="LiveId" clId="{9F3722A4-651D-497D-A063-05AF9CF1B4C1}" dt="2023-06-02T21:31:26.724" v="5437" actId="1037"/>
          <ac:spMkLst>
            <pc:docMk/>
            <pc:sldMk cId="3963941566" sldId="1047"/>
            <ac:spMk id="26" creationId="{306FF280-8598-3CEE-8D24-E38BDEA6156F}"/>
          </ac:spMkLst>
        </pc:spChg>
        <pc:graphicFrameChg chg="add mod">
          <ac:chgData name="Peter Waddell" userId="dd862b9fb7d60430" providerId="LiveId" clId="{9F3722A4-651D-497D-A063-05AF9CF1B4C1}" dt="2023-06-02T21:02:25.531" v="5415" actId="1036"/>
          <ac:graphicFrameMkLst>
            <pc:docMk/>
            <pc:sldMk cId="3963941566" sldId="1047"/>
            <ac:graphicFrameMk id="5" creationId="{5C3AAD0C-0EEA-F254-9902-6A4DBAF5693B}"/>
          </ac:graphicFrameMkLst>
        </pc:graphicFrameChg>
        <pc:graphicFrameChg chg="add mod">
          <ac:chgData name="Peter Waddell" userId="dd862b9fb7d60430" providerId="LiveId" clId="{9F3722A4-651D-497D-A063-05AF9CF1B4C1}" dt="2023-06-02T21:02:25.531" v="5415" actId="1036"/>
          <ac:graphicFrameMkLst>
            <pc:docMk/>
            <pc:sldMk cId="3963941566" sldId="1047"/>
            <ac:graphicFrameMk id="8" creationId="{4E4F2D3B-C88A-7CB0-C47C-3A77FCA6C13A}"/>
          </ac:graphicFrameMkLst>
        </pc:graphicFrameChg>
        <pc:graphicFrameChg chg="add mod">
          <ac:chgData name="Peter Waddell" userId="dd862b9fb7d60430" providerId="LiveId" clId="{9F3722A4-651D-497D-A063-05AF9CF1B4C1}" dt="2023-06-02T21:30:35.133" v="5424" actId="1035"/>
          <ac:graphicFrameMkLst>
            <pc:docMk/>
            <pc:sldMk cId="3963941566" sldId="1047"/>
            <ac:graphicFrameMk id="9" creationId="{A03C89D4-BAE8-B281-98EE-46118041F96E}"/>
          </ac:graphicFrameMkLst>
        </pc:graphicFrameChg>
        <pc:graphicFrameChg chg="add mod">
          <ac:chgData name="Peter Waddell" userId="dd862b9fb7d60430" providerId="LiveId" clId="{9F3722A4-651D-497D-A063-05AF9CF1B4C1}" dt="2023-06-02T21:02:25.531" v="5415" actId="1036"/>
          <ac:graphicFrameMkLst>
            <pc:docMk/>
            <pc:sldMk cId="3963941566" sldId="1047"/>
            <ac:graphicFrameMk id="10" creationId="{A15AED28-6917-4F09-B944-856906D3A043}"/>
          </ac:graphicFrameMkLst>
        </pc:graphicFrameChg>
        <pc:graphicFrameChg chg="add del mod modGraphic">
          <ac:chgData name="Peter Waddell" userId="dd862b9fb7d60430" providerId="LiveId" clId="{9F3722A4-651D-497D-A063-05AF9CF1B4C1}" dt="2023-06-02T20:44:23.063" v="4259" actId="478"/>
          <ac:graphicFrameMkLst>
            <pc:docMk/>
            <pc:sldMk cId="3963941566" sldId="1047"/>
            <ac:graphicFrameMk id="11" creationId="{F34AA67D-51EF-48C2-30CC-34914815E602}"/>
          </ac:graphicFrameMkLst>
        </pc:graphicFrameChg>
        <pc:cxnChg chg="add mod">
          <ac:chgData name="Peter Waddell" userId="dd862b9fb7d60430" providerId="LiveId" clId="{9F3722A4-651D-497D-A063-05AF9CF1B4C1}" dt="2023-06-02T21:02:25.531" v="5415" actId="1036"/>
          <ac:cxnSpMkLst>
            <pc:docMk/>
            <pc:sldMk cId="3963941566" sldId="1047"/>
            <ac:cxnSpMk id="23" creationId="{F68DE3E7-6685-970E-3596-30F26E526A6F}"/>
          </ac:cxnSpMkLst>
        </pc:cxnChg>
        <pc:cxnChg chg="add mod">
          <ac:chgData name="Peter Waddell" userId="dd862b9fb7d60430" providerId="LiveId" clId="{9F3722A4-651D-497D-A063-05AF9CF1B4C1}" dt="2023-06-02T21:30:35.133" v="5424" actId="1035"/>
          <ac:cxnSpMkLst>
            <pc:docMk/>
            <pc:sldMk cId="3963941566" sldId="1047"/>
            <ac:cxnSpMk id="24" creationId="{AF50D267-00A0-7211-5BF0-8061C554A94A}"/>
          </ac:cxnSpMkLst>
        </pc:cxnChg>
        <pc:cxnChg chg="add mod">
          <ac:chgData name="Peter Waddell" userId="dd862b9fb7d60430" providerId="LiveId" clId="{9F3722A4-651D-497D-A063-05AF9CF1B4C1}" dt="2023-06-02T21:30:35.133" v="5424" actId="1035"/>
          <ac:cxnSpMkLst>
            <pc:docMk/>
            <pc:sldMk cId="3963941566" sldId="1047"/>
            <ac:cxnSpMk id="25" creationId="{8EF156D2-D768-72AE-63E7-59259BC88943}"/>
          </ac:cxnSpMkLst>
        </pc:cxnChg>
      </pc:sldChg>
      <pc:sldChg chg="modSp add mod">
        <pc:chgData name="Peter Waddell" userId="dd862b9fb7d60430" providerId="LiveId" clId="{9F3722A4-651D-497D-A063-05AF9CF1B4C1}" dt="2023-06-02T20:13:19.420" v="3749" actId="20577"/>
        <pc:sldMkLst>
          <pc:docMk/>
          <pc:sldMk cId="1203654664" sldId="1048"/>
        </pc:sldMkLst>
        <pc:spChg chg="mod">
          <ac:chgData name="Peter Waddell" userId="dd862b9fb7d60430" providerId="LiveId" clId="{9F3722A4-651D-497D-A063-05AF9CF1B4C1}" dt="2023-06-02T20:13:19.420" v="3749" actId="20577"/>
          <ac:spMkLst>
            <pc:docMk/>
            <pc:sldMk cId="1203654664" sldId="1048"/>
            <ac:spMk id="2" creationId="{AF2AE229-CB4B-7685-9332-F1760FBF1578}"/>
          </ac:spMkLst>
        </pc:spChg>
      </pc:sldChg>
      <pc:sldChg chg="addSp delSp modSp add mod">
        <pc:chgData name="Peter Waddell" userId="dd862b9fb7d60430" providerId="LiveId" clId="{9F3722A4-651D-497D-A063-05AF9CF1B4C1}" dt="2023-06-02T21:53:19.589" v="6133" actId="1036"/>
        <pc:sldMkLst>
          <pc:docMk/>
          <pc:sldMk cId="554068976" sldId="1049"/>
        </pc:sldMkLst>
        <pc:spChg chg="add mod">
          <ac:chgData name="Peter Waddell" userId="dd862b9fb7d60430" providerId="LiveId" clId="{9F3722A4-651D-497D-A063-05AF9CF1B4C1}" dt="2023-06-02T21:52:22.186" v="6125" actId="1035"/>
          <ac:spMkLst>
            <pc:docMk/>
            <pc:sldMk cId="554068976" sldId="1049"/>
            <ac:spMk id="2" creationId="{F0E988C0-459C-6540-4F3A-BA88605145FE}"/>
          </ac:spMkLst>
        </pc:spChg>
        <pc:spChg chg="add del mod">
          <ac:chgData name="Peter Waddell" userId="dd862b9fb7d60430" providerId="LiveId" clId="{9F3722A4-651D-497D-A063-05AF9CF1B4C1}" dt="2023-06-02T21:32:51.017" v="5499" actId="478"/>
          <ac:spMkLst>
            <pc:docMk/>
            <pc:sldMk cId="554068976" sldId="1049"/>
            <ac:spMk id="3" creationId="{A49EF4A8-1A81-4F3A-3579-701C0D349CB5}"/>
          </ac:spMkLst>
        </pc:spChg>
        <pc:spChg chg="add mod">
          <ac:chgData name="Peter Waddell" userId="dd862b9fb7d60430" providerId="LiveId" clId="{9F3722A4-651D-497D-A063-05AF9CF1B4C1}" dt="2023-06-02T21:38:13.218" v="5785" actId="1035"/>
          <ac:spMkLst>
            <pc:docMk/>
            <pc:sldMk cId="554068976" sldId="1049"/>
            <ac:spMk id="6" creationId="{67FB78B5-DAEF-9C54-ACA1-01EFA19DB2ED}"/>
          </ac:spMkLst>
        </pc:spChg>
        <pc:spChg chg="add mod">
          <ac:chgData name="Peter Waddell" userId="dd862b9fb7d60430" providerId="LiveId" clId="{9F3722A4-651D-497D-A063-05AF9CF1B4C1}" dt="2023-06-02T21:53:19.589" v="6133" actId="1036"/>
          <ac:spMkLst>
            <pc:docMk/>
            <pc:sldMk cId="554068976" sldId="1049"/>
            <ac:spMk id="7" creationId="{FCE31B4C-75F0-B541-8A5A-1016EF71758E}"/>
          </ac:spMkLst>
        </pc:spChg>
        <pc:spChg chg="add mod">
          <ac:chgData name="Peter Waddell" userId="dd862b9fb7d60430" providerId="LiveId" clId="{9F3722A4-651D-497D-A063-05AF9CF1B4C1}" dt="2023-06-02T21:53:06.321" v="6131" actId="1035"/>
          <ac:spMkLst>
            <pc:docMk/>
            <pc:sldMk cId="554068976" sldId="1049"/>
            <ac:spMk id="11" creationId="{0916FE2C-CF13-3F79-4D21-316144124A91}"/>
          </ac:spMkLst>
        </pc:spChg>
        <pc:spChg chg="del">
          <ac:chgData name="Peter Waddell" userId="dd862b9fb7d60430" providerId="LiveId" clId="{9F3722A4-651D-497D-A063-05AF9CF1B4C1}" dt="2023-06-02T21:31:57.072" v="5490" actId="478"/>
          <ac:spMkLst>
            <pc:docMk/>
            <pc:sldMk cId="554068976" sldId="1049"/>
            <ac:spMk id="12" creationId="{1FA8FCF0-4B2E-1363-FBA1-F4E5AB5991F3}"/>
          </ac:spMkLst>
        </pc:spChg>
        <pc:spChg chg="del">
          <ac:chgData name="Peter Waddell" userId="dd862b9fb7d60430" providerId="LiveId" clId="{9F3722A4-651D-497D-A063-05AF9CF1B4C1}" dt="2023-06-02T21:31:57.072" v="5490" actId="478"/>
          <ac:spMkLst>
            <pc:docMk/>
            <pc:sldMk cId="554068976" sldId="1049"/>
            <ac:spMk id="13" creationId="{414BADCA-516E-9684-251D-D72138248661}"/>
          </ac:spMkLst>
        </pc:spChg>
        <pc:spChg chg="del">
          <ac:chgData name="Peter Waddell" userId="dd862b9fb7d60430" providerId="LiveId" clId="{9F3722A4-651D-497D-A063-05AF9CF1B4C1}" dt="2023-06-02T21:31:57.072" v="5490" actId="478"/>
          <ac:spMkLst>
            <pc:docMk/>
            <pc:sldMk cId="554068976" sldId="1049"/>
            <ac:spMk id="15" creationId="{B4D3D0B2-F562-0149-212F-F093B796E238}"/>
          </ac:spMkLst>
        </pc:spChg>
        <pc:spChg chg="del">
          <ac:chgData name="Peter Waddell" userId="dd862b9fb7d60430" providerId="LiveId" clId="{9F3722A4-651D-497D-A063-05AF9CF1B4C1}" dt="2023-06-02T21:31:57.072" v="5490" actId="478"/>
          <ac:spMkLst>
            <pc:docMk/>
            <pc:sldMk cId="554068976" sldId="1049"/>
            <ac:spMk id="16" creationId="{0AAAF18A-2710-9754-442A-5BE7E980FA5D}"/>
          </ac:spMkLst>
        </pc:spChg>
        <pc:spChg chg="del">
          <ac:chgData name="Peter Waddell" userId="dd862b9fb7d60430" providerId="LiveId" clId="{9F3722A4-651D-497D-A063-05AF9CF1B4C1}" dt="2023-06-02T21:31:57.072" v="5490" actId="478"/>
          <ac:spMkLst>
            <pc:docMk/>
            <pc:sldMk cId="554068976" sldId="1049"/>
            <ac:spMk id="17" creationId="{A2F9EBB9-2F27-4CD3-20E5-AA504592B8F3}"/>
          </ac:spMkLst>
        </pc:spChg>
        <pc:spChg chg="del">
          <ac:chgData name="Peter Waddell" userId="dd862b9fb7d60430" providerId="LiveId" clId="{9F3722A4-651D-497D-A063-05AF9CF1B4C1}" dt="2023-06-02T21:31:57.072" v="5490" actId="478"/>
          <ac:spMkLst>
            <pc:docMk/>
            <pc:sldMk cId="554068976" sldId="1049"/>
            <ac:spMk id="19" creationId="{C9DE5A33-585E-463E-09FB-6A84B97ACDC8}"/>
          </ac:spMkLst>
        </pc:spChg>
        <pc:spChg chg="mod">
          <ac:chgData name="Peter Waddell" userId="dd862b9fb7d60430" providerId="LiveId" clId="{9F3722A4-651D-497D-A063-05AF9CF1B4C1}" dt="2023-06-02T21:32:04.959" v="5494"/>
          <ac:spMkLst>
            <pc:docMk/>
            <pc:sldMk cId="554068976" sldId="1049"/>
            <ac:spMk id="20" creationId="{F9DBB6C4-0BCF-1082-4DBD-350001C648CE}"/>
          </ac:spMkLst>
        </pc:spChg>
        <pc:spChg chg="del">
          <ac:chgData name="Peter Waddell" userId="dd862b9fb7d60430" providerId="LiveId" clId="{9F3722A4-651D-497D-A063-05AF9CF1B4C1}" dt="2023-06-02T21:31:57.072" v="5490" actId="478"/>
          <ac:spMkLst>
            <pc:docMk/>
            <pc:sldMk cId="554068976" sldId="1049"/>
            <ac:spMk id="21" creationId="{028EDD2F-9606-7F32-1358-26AAAC2637A7}"/>
          </ac:spMkLst>
        </pc:spChg>
        <pc:spChg chg="del">
          <ac:chgData name="Peter Waddell" userId="dd862b9fb7d60430" providerId="LiveId" clId="{9F3722A4-651D-497D-A063-05AF9CF1B4C1}" dt="2023-06-02T21:31:57.072" v="5490" actId="478"/>
          <ac:spMkLst>
            <pc:docMk/>
            <pc:sldMk cId="554068976" sldId="1049"/>
            <ac:spMk id="26" creationId="{306FF280-8598-3CEE-8D24-E38BDEA6156F}"/>
          </ac:spMkLst>
        </pc:spChg>
        <pc:graphicFrameChg chg="add mod">
          <ac:chgData name="Peter Waddell" userId="dd862b9fb7d60430" providerId="LiveId" clId="{9F3722A4-651D-497D-A063-05AF9CF1B4C1}" dt="2023-06-02T21:53:04.126" v="6130" actId="1035"/>
          <ac:graphicFrameMkLst>
            <pc:docMk/>
            <pc:sldMk cId="554068976" sldId="1049"/>
            <ac:graphicFrameMk id="4" creationId="{D6D3394F-CE3F-4D5F-3E13-46F0BA0FB1A6}"/>
          </ac:graphicFrameMkLst>
        </pc:graphicFrameChg>
        <pc:graphicFrameChg chg="del mod">
          <ac:chgData name="Peter Waddell" userId="dd862b9fb7d60430" providerId="LiveId" clId="{9F3722A4-651D-497D-A063-05AF9CF1B4C1}" dt="2023-06-02T21:31:58.759" v="5493" actId="478"/>
          <ac:graphicFrameMkLst>
            <pc:docMk/>
            <pc:sldMk cId="554068976" sldId="1049"/>
            <ac:graphicFrameMk id="5" creationId="{5C3AAD0C-0EEA-F254-9902-6A4DBAF5693B}"/>
          </ac:graphicFrameMkLst>
        </pc:graphicFrameChg>
        <pc:graphicFrameChg chg="del">
          <ac:chgData name="Peter Waddell" userId="dd862b9fb7d60430" providerId="LiveId" clId="{9F3722A4-651D-497D-A063-05AF9CF1B4C1}" dt="2023-06-02T21:31:58.476" v="5491" actId="478"/>
          <ac:graphicFrameMkLst>
            <pc:docMk/>
            <pc:sldMk cId="554068976" sldId="1049"/>
            <ac:graphicFrameMk id="8" creationId="{4E4F2D3B-C88A-7CB0-C47C-3A77FCA6C13A}"/>
          </ac:graphicFrameMkLst>
        </pc:graphicFrameChg>
        <pc:graphicFrameChg chg="del">
          <ac:chgData name="Peter Waddell" userId="dd862b9fb7d60430" providerId="LiveId" clId="{9F3722A4-651D-497D-A063-05AF9CF1B4C1}" dt="2023-06-02T21:31:57.072" v="5490" actId="478"/>
          <ac:graphicFrameMkLst>
            <pc:docMk/>
            <pc:sldMk cId="554068976" sldId="1049"/>
            <ac:graphicFrameMk id="9" creationId="{A03C89D4-BAE8-B281-98EE-46118041F96E}"/>
          </ac:graphicFrameMkLst>
        </pc:graphicFrameChg>
        <pc:graphicFrameChg chg="del">
          <ac:chgData name="Peter Waddell" userId="dd862b9fb7d60430" providerId="LiveId" clId="{9F3722A4-651D-497D-A063-05AF9CF1B4C1}" dt="2023-06-02T21:31:57.072" v="5490" actId="478"/>
          <ac:graphicFrameMkLst>
            <pc:docMk/>
            <pc:sldMk cId="554068976" sldId="1049"/>
            <ac:graphicFrameMk id="10" creationId="{A15AED28-6917-4F09-B944-856906D3A043}"/>
          </ac:graphicFrameMkLst>
        </pc:graphicFrameChg>
        <pc:cxnChg chg="del">
          <ac:chgData name="Peter Waddell" userId="dd862b9fb7d60430" providerId="LiveId" clId="{9F3722A4-651D-497D-A063-05AF9CF1B4C1}" dt="2023-06-02T21:31:57.072" v="5490" actId="478"/>
          <ac:cxnSpMkLst>
            <pc:docMk/>
            <pc:sldMk cId="554068976" sldId="1049"/>
            <ac:cxnSpMk id="23" creationId="{F68DE3E7-6685-970E-3596-30F26E526A6F}"/>
          </ac:cxnSpMkLst>
        </pc:cxnChg>
        <pc:cxnChg chg="del">
          <ac:chgData name="Peter Waddell" userId="dd862b9fb7d60430" providerId="LiveId" clId="{9F3722A4-651D-497D-A063-05AF9CF1B4C1}" dt="2023-06-02T21:31:57.072" v="5490" actId="478"/>
          <ac:cxnSpMkLst>
            <pc:docMk/>
            <pc:sldMk cId="554068976" sldId="1049"/>
            <ac:cxnSpMk id="24" creationId="{AF50D267-00A0-7211-5BF0-8061C554A94A}"/>
          </ac:cxnSpMkLst>
        </pc:cxnChg>
        <pc:cxnChg chg="del">
          <ac:chgData name="Peter Waddell" userId="dd862b9fb7d60430" providerId="LiveId" clId="{9F3722A4-651D-497D-A063-05AF9CF1B4C1}" dt="2023-06-02T21:31:57.072" v="5490" actId="478"/>
          <ac:cxnSpMkLst>
            <pc:docMk/>
            <pc:sldMk cId="554068976" sldId="1049"/>
            <ac:cxnSpMk id="25" creationId="{8EF156D2-D768-72AE-63E7-59259BC88943}"/>
          </ac:cxnSpMkLst>
        </pc:cxnChg>
      </pc:sldChg>
      <pc:sldChg chg="addSp delSp modSp add mod modNotesTx">
        <pc:chgData name="Peter Waddell" userId="dd862b9fb7d60430" providerId="LiveId" clId="{9F3722A4-651D-497D-A063-05AF9CF1B4C1}" dt="2023-06-02T21:57:10.783" v="6268" actId="20577"/>
        <pc:sldMkLst>
          <pc:docMk/>
          <pc:sldMk cId="3113440024" sldId="1050"/>
        </pc:sldMkLst>
        <pc:spChg chg="mod">
          <ac:chgData name="Peter Waddell" userId="dd862b9fb7d60430" providerId="LiveId" clId="{9F3722A4-651D-497D-A063-05AF9CF1B4C1}" dt="2023-06-02T21:48:34.675" v="5946" actId="1036"/>
          <ac:spMkLst>
            <pc:docMk/>
            <pc:sldMk cId="3113440024" sldId="1050"/>
            <ac:spMk id="2" creationId="{F0E988C0-459C-6540-4F3A-BA88605145FE}"/>
          </ac:spMkLst>
        </pc:spChg>
        <pc:spChg chg="add del mod">
          <ac:chgData name="Peter Waddell" userId="dd862b9fb7d60430" providerId="LiveId" clId="{9F3722A4-651D-497D-A063-05AF9CF1B4C1}" dt="2023-06-02T21:39:03.126" v="5851" actId="478"/>
          <ac:spMkLst>
            <pc:docMk/>
            <pc:sldMk cId="3113440024" sldId="1050"/>
            <ac:spMk id="3" creationId="{F24BC23F-A2E2-F9F5-08FD-4832388FDC12}"/>
          </ac:spMkLst>
        </pc:spChg>
        <pc:spChg chg="del">
          <ac:chgData name="Peter Waddell" userId="dd862b9fb7d60430" providerId="LiveId" clId="{9F3722A4-651D-497D-A063-05AF9CF1B4C1}" dt="2023-06-02T21:38:51.946" v="5848" actId="478"/>
          <ac:spMkLst>
            <pc:docMk/>
            <pc:sldMk cId="3113440024" sldId="1050"/>
            <ac:spMk id="7" creationId="{FCE31B4C-75F0-B541-8A5A-1016EF71758E}"/>
          </ac:spMkLst>
        </pc:spChg>
        <pc:spChg chg="add mod">
          <ac:chgData name="Peter Waddell" userId="dd862b9fb7d60430" providerId="LiveId" clId="{9F3722A4-651D-497D-A063-05AF9CF1B4C1}" dt="2023-06-02T21:57:10.783" v="6268" actId="20577"/>
          <ac:spMkLst>
            <pc:docMk/>
            <pc:sldMk cId="3113440024" sldId="1050"/>
            <ac:spMk id="8" creationId="{6EA36596-A430-21EB-9507-17E2BB1AEA75}"/>
          </ac:spMkLst>
        </pc:spChg>
        <pc:spChg chg="mod">
          <ac:chgData name="Peter Waddell" userId="dd862b9fb7d60430" providerId="LiveId" clId="{9F3722A4-651D-497D-A063-05AF9CF1B4C1}" dt="2023-06-02T21:48:32.196" v="5940" actId="1036"/>
          <ac:spMkLst>
            <pc:docMk/>
            <pc:sldMk cId="3113440024" sldId="1050"/>
            <ac:spMk id="11" creationId="{0916FE2C-CF13-3F79-4D21-316144124A91}"/>
          </ac:spMkLst>
        </pc:spChg>
        <pc:spChg chg="mod">
          <ac:chgData name="Peter Waddell" userId="dd862b9fb7d60430" providerId="LiveId" clId="{9F3722A4-651D-497D-A063-05AF9CF1B4C1}" dt="2023-06-02T21:38:47.074" v="5846" actId="20577"/>
          <ac:spMkLst>
            <pc:docMk/>
            <pc:sldMk cId="3113440024" sldId="1050"/>
            <ac:spMk id="20" creationId="{F9DBB6C4-0BCF-1082-4DBD-350001C648CE}"/>
          </ac:spMkLst>
        </pc:spChg>
        <pc:graphicFrameChg chg="del">
          <ac:chgData name="Peter Waddell" userId="dd862b9fb7d60430" providerId="LiveId" clId="{9F3722A4-651D-497D-A063-05AF9CF1B4C1}" dt="2023-06-02T21:38:50.217" v="5847" actId="478"/>
          <ac:graphicFrameMkLst>
            <pc:docMk/>
            <pc:sldMk cId="3113440024" sldId="1050"/>
            <ac:graphicFrameMk id="4" creationId="{D6D3394F-CE3F-4D5F-3E13-46F0BA0FB1A6}"/>
          </ac:graphicFrameMkLst>
        </pc:graphicFrameChg>
        <pc:graphicFrameChg chg="add mod">
          <ac:chgData name="Peter Waddell" userId="dd862b9fb7d60430" providerId="LiveId" clId="{9F3722A4-651D-497D-A063-05AF9CF1B4C1}" dt="2023-06-02T21:51:36.066" v="6096"/>
          <ac:graphicFrameMkLst>
            <pc:docMk/>
            <pc:sldMk cId="3113440024" sldId="1050"/>
            <ac:graphicFrameMk id="5" creationId="{6202DF18-C9FB-6E52-3FA8-EE384A093895}"/>
          </ac:graphicFrameMkLst>
        </pc:graphicFrameChg>
      </pc:sldChg>
    </pc:docChg>
  </pc:docChgLst>
  <pc:docChgLst>
    <pc:chgData name="Peter Waddell" userId="dd862b9fb7d60430" providerId="LiveId" clId="{1E411993-29A5-4F44-B23D-B099C14DC3FE}"/>
    <pc:docChg chg="undo redo custSel addSld delSld modSld sldOrd">
      <pc:chgData name="Peter Waddell" userId="dd862b9fb7d60430" providerId="LiveId" clId="{1E411993-29A5-4F44-B23D-B099C14DC3FE}" dt="2023-08-03T16:26:57.211" v="2682" actId="14100"/>
      <pc:docMkLst>
        <pc:docMk/>
      </pc:docMkLst>
      <pc:sldChg chg="addSp delSp modSp mod">
        <pc:chgData name="Peter Waddell" userId="dd862b9fb7d60430" providerId="LiveId" clId="{1E411993-29A5-4F44-B23D-B099C14DC3FE}" dt="2023-07-31T20:35:53.766" v="1980" actId="20577"/>
        <pc:sldMkLst>
          <pc:docMk/>
          <pc:sldMk cId="3666493552" sldId="570"/>
        </pc:sldMkLst>
        <pc:spChg chg="add del mod">
          <ac:chgData name="Peter Waddell" userId="dd862b9fb7d60430" providerId="LiveId" clId="{1E411993-29A5-4F44-B23D-B099C14DC3FE}" dt="2023-07-25T16:43:27.165" v="1843"/>
          <ac:spMkLst>
            <pc:docMk/>
            <pc:sldMk cId="3666493552" sldId="570"/>
            <ac:spMk id="3" creationId="{7C792C2B-F423-EAB0-4D2B-1DA46EA756D6}"/>
          </ac:spMkLst>
        </pc:spChg>
        <pc:spChg chg="add del mod">
          <ac:chgData name="Peter Waddell" userId="dd862b9fb7d60430" providerId="LiveId" clId="{1E411993-29A5-4F44-B23D-B099C14DC3FE}" dt="2023-07-25T16:43:27.165" v="1843"/>
          <ac:spMkLst>
            <pc:docMk/>
            <pc:sldMk cId="3666493552" sldId="570"/>
            <ac:spMk id="5" creationId="{A9AEA289-EE87-4BEC-C4B1-D8FD0548847F}"/>
          </ac:spMkLst>
        </pc:spChg>
        <pc:spChg chg="add del mod">
          <ac:chgData name="Peter Waddell" userId="dd862b9fb7d60430" providerId="LiveId" clId="{1E411993-29A5-4F44-B23D-B099C14DC3FE}" dt="2023-07-25T16:43:27.165" v="1843"/>
          <ac:spMkLst>
            <pc:docMk/>
            <pc:sldMk cId="3666493552" sldId="570"/>
            <ac:spMk id="6" creationId="{DCB53A6E-B2C7-D03E-DE46-671ABC088056}"/>
          </ac:spMkLst>
        </pc:spChg>
        <pc:spChg chg="add del mod">
          <ac:chgData name="Peter Waddell" userId="dd862b9fb7d60430" providerId="LiveId" clId="{1E411993-29A5-4F44-B23D-B099C14DC3FE}" dt="2023-07-25T16:43:35.325" v="1847" actId="478"/>
          <ac:spMkLst>
            <pc:docMk/>
            <pc:sldMk cId="3666493552" sldId="570"/>
            <ac:spMk id="7" creationId="{033520F1-C44E-D7E2-2F14-DE63E2E1E49B}"/>
          </ac:spMkLst>
        </pc:spChg>
        <pc:spChg chg="add mod">
          <ac:chgData name="Peter Waddell" userId="dd862b9fb7d60430" providerId="LiveId" clId="{1E411993-29A5-4F44-B23D-B099C14DC3FE}" dt="2023-07-25T16:43:51.071" v="1848" actId="207"/>
          <ac:spMkLst>
            <pc:docMk/>
            <pc:sldMk cId="3666493552" sldId="570"/>
            <ac:spMk id="10" creationId="{5D630FFE-AF9A-1164-B769-A536765A67C5}"/>
          </ac:spMkLst>
        </pc:spChg>
        <pc:spChg chg="add mod">
          <ac:chgData name="Peter Waddell" userId="dd862b9fb7d60430" providerId="LiveId" clId="{1E411993-29A5-4F44-B23D-B099C14DC3FE}" dt="2023-07-25T16:43:51.071" v="1848" actId="207"/>
          <ac:spMkLst>
            <pc:docMk/>
            <pc:sldMk cId="3666493552" sldId="570"/>
            <ac:spMk id="12" creationId="{E9321E9F-47A5-EE54-7E5D-D4CF630D0223}"/>
          </ac:spMkLst>
        </pc:spChg>
        <pc:spChg chg="mod">
          <ac:chgData name="Peter Waddell" userId="dd862b9fb7d60430" providerId="LiveId" clId="{1E411993-29A5-4F44-B23D-B099C14DC3FE}" dt="2023-07-31T20:35:53.766" v="1980" actId="20577"/>
          <ac:spMkLst>
            <pc:docMk/>
            <pc:sldMk cId="3666493552" sldId="570"/>
            <ac:spMk id="20" creationId="{0EC5E746-D7B5-4426-DAB9-CFEFDEB91409}"/>
          </ac:spMkLst>
        </pc:spChg>
        <pc:spChg chg="del">
          <ac:chgData name="Peter Waddell" userId="dd862b9fb7d60430" providerId="LiveId" clId="{1E411993-29A5-4F44-B23D-B099C14DC3FE}" dt="2023-07-25T16:43:24.726" v="1841" actId="478"/>
          <ac:spMkLst>
            <pc:docMk/>
            <pc:sldMk cId="3666493552" sldId="570"/>
            <ac:spMk id="29" creationId="{154AC070-DA80-1C97-FD35-2F4B62D9954E}"/>
          </ac:spMkLst>
        </pc:spChg>
        <pc:spChg chg="del">
          <ac:chgData name="Peter Waddell" userId="dd862b9fb7d60430" providerId="LiveId" clId="{1E411993-29A5-4F44-B23D-B099C14DC3FE}" dt="2023-07-25T16:43:24.726" v="1841" actId="478"/>
          <ac:spMkLst>
            <pc:docMk/>
            <pc:sldMk cId="3666493552" sldId="570"/>
            <ac:spMk id="30" creationId="{53207E08-417B-18B5-1466-3D1577C36423}"/>
          </ac:spMkLst>
        </pc:spChg>
        <pc:spChg chg="del">
          <ac:chgData name="Peter Waddell" userId="dd862b9fb7d60430" providerId="LiveId" clId="{1E411993-29A5-4F44-B23D-B099C14DC3FE}" dt="2023-07-25T16:43:24.726" v="1841" actId="478"/>
          <ac:spMkLst>
            <pc:docMk/>
            <pc:sldMk cId="3666493552" sldId="570"/>
            <ac:spMk id="31" creationId="{DC616CE8-9A8F-4ADC-5A54-2AFD8A905A43}"/>
          </ac:spMkLst>
        </pc:spChg>
        <pc:graphicFrameChg chg="add del mod">
          <ac:chgData name="Peter Waddell" userId="dd862b9fb7d60430" providerId="LiveId" clId="{1E411993-29A5-4F44-B23D-B099C14DC3FE}" dt="2023-07-25T16:43:27.165" v="1843"/>
          <ac:graphicFrameMkLst>
            <pc:docMk/>
            <pc:sldMk cId="3666493552" sldId="570"/>
            <ac:graphicFrameMk id="4" creationId="{B4F3117D-0B72-B73B-6763-BE13918C612E}"/>
          </ac:graphicFrameMkLst>
        </pc:graphicFrameChg>
        <pc:graphicFrameChg chg="add del mod">
          <ac:chgData name="Peter Waddell" userId="dd862b9fb7d60430" providerId="LiveId" clId="{1E411993-29A5-4F44-B23D-B099C14DC3FE}" dt="2023-07-25T16:54:12.223" v="1947" actId="478"/>
          <ac:graphicFrameMkLst>
            <pc:docMk/>
            <pc:sldMk cId="3666493552" sldId="570"/>
            <ac:graphicFrameMk id="8" creationId="{C8C70A9F-35DB-7460-FAF1-0B9427541754}"/>
          </ac:graphicFrameMkLst>
        </pc:graphicFrameChg>
        <pc:graphicFrameChg chg="add mod">
          <ac:chgData name="Peter Waddell" userId="dd862b9fb7d60430" providerId="LiveId" clId="{1E411993-29A5-4F44-B23D-B099C14DC3FE}" dt="2023-07-25T16:55:25.766" v="1956"/>
          <ac:graphicFrameMkLst>
            <pc:docMk/>
            <pc:sldMk cId="3666493552" sldId="570"/>
            <ac:graphicFrameMk id="13" creationId="{5A336FE0-210F-9093-0A40-3388EE1FE3AD}"/>
          </ac:graphicFrameMkLst>
        </pc:graphicFrameChg>
        <pc:graphicFrameChg chg="del mod">
          <ac:chgData name="Peter Waddell" userId="dd862b9fb7d60430" providerId="LiveId" clId="{1E411993-29A5-4F44-B23D-B099C14DC3FE}" dt="2023-07-25T16:43:24.726" v="1841" actId="478"/>
          <ac:graphicFrameMkLst>
            <pc:docMk/>
            <pc:sldMk cId="3666493552" sldId="570"/>
            <ac:graphicFrameMk id="28" creationId="{7B34D860-B9AD-C1D6-AF6B-023528F66A5B}"/>
          </ac:graphicFrameMkLst>
        </pc:graphicFrameChg>
        <pc:graphicFrameChg chg="mod">
          <ac:chgData name="Peter Waddell" userId="dd862b9fb7d60430" providerId="LiveId" clId="{1E411993-29A5-4F44-B23D-B099C14DC3FE}" dt="2023-07-25T16:45:45.758" v="1856"/>
          <ac:graphicFrameMkLst>
            <pc:docMk/>
            <pc:sldMk cId="3666493552" sldId="570"/>
            <ac:graphicFrameMk id="33" creationId="{8D5022EF-E249-C461-C37E-0287F9A93F2A}"/>
          </ac:graphicFrameMkLst>
        </pc:graphicFrameChg>
      </pc:sldChg>
      <pc:sldChg chg="ord">
        <pc:chgData name="Peter Waddell" userId="dd862b9fb7d60430" providerId="LiveId" clId="{1E411993-29A5-4F44-B23D-B099C14DC3FE}" dt="2023-08-02T23:25:38.580" v="2477"/>
        <pc:sldMkLst>
          <pc:docMk/>
          <pc:sldMk cId="2849170849" sldId="923"/>
        </pc:sldMkLst>
      </pc:sldChg>
      <pc:sldChg chg="ord">
        <pc:chgData name="Peter Waddell" userId="dd862b9fb7d60430" providerId="LiveId" clId="{1E411993-29A5-4F44-B23D-B099C14DC3FE}" dt="2023-08-02T23:26:20.959" v="2479"/>
        <pc:sldMkLst>
          <pc:docMk/>
          <pc:sldMk cId="1235671326" sldId="980"/>
        </pc:sldMkLst>
      </pc:sldChg>
      <pc:sldChg chg="modNotesTx">
        <pc:chgData name="Peter Waddell" userId="dd862b9fb7d60430" providerId="LiveId" clId="{1E411993-29A5-4F44-B23D-B099C14DC3FE}" dt="2023-08-01T21:09:04.785" v="2115" actId="20577"/>
        <pc:sldMkLst>
          <pc:docMk/>
          <pc:sldMk cId="1233688022" sldId="987"/>
        </pc:sldMkLst>
      </pc:sldChg>
      <pc:sldChg chg="modNotesTx">
        <pc:chgData name="Peter Waddell" userId="dd862b9fb7d60430" providerId="LiveId" clId="{1E411993-29A5-4F44-B23D-B099C14DC3FE}" dt="2023-08-01T22:02:19.582" v="2360"/>
        <pc:sldMkLst>
          <pc:docMk/>
          <pc:sldMk cId="4287886815" sldId="992"/>
        </pc:sldMkLst>
      </pc:sldChg>
      <pc:sldChg chg="modSp mod">
        <pc:chgData name="Peter Waddell" userId="dd862b9fb7d60430" providerId="LiveId" clId="{1E411993-29A5-4F44-B23D-B099C14DC3FE}" dt="2023-08-01T19:25:59.348" v="2021" actId="20577"/>
        <pc:sldMkLst>
          <pc:docMk/>
          <pc:sldMk cId="1812222336" sldId="1002"/>
        </pc:sldMkLst>
        <pc:spChg chg="mod">
          <ac:chgData name="Peter Waddell" userId="dd862b9fb7d60430" providerId="LiveId" clId="{1E411993-29A5-4F44-B23D-B099C14DC3FE}" dt="2023-08-01T19:25:59.348" v="2021" actId="20577"/>
          <ac:spMkLst>
            <pc:docMk/>
            <pc:sldMk cId="1812222336" sldId="1002"/>
            <ac:spMk id="6" creationId="{FFF0E2F9-5B29-F2A0-84B4-E698124E02E3}"/>
          </ac:spMkLst>
        </pc:spChg>
      </pc:sldChg>
      <pc:sldChg chg="modSp mod">
        <pc:chgData name="Peter Waddell" userId="dd862b9fb7d60430" providerId="LiveId" clId="{1E411993-29A5-4F44-B23D-B099C14DC3FE}" dt="2023-08-01T19:25:46.620" v="2012"/>
        <pc:sldMkLst>
          <pc:docMk/>
          <pc:sldMk cId="2692950608" sldId="1003"/>
        </pc:sldMkLst>
        <pc:spChg chg="mod">
          <ac:chgData name="Peter Waddell" userId="dd862b9fb7d60430" providerId="LiveId" clId="{1E411993-29A5-4F44-B23D-B099C14DC3FE}" dt="2023-08-01T19:25:46.620" v="2012"/>
          <ac:spMkLst>
            <pc:docMk/>
            <pc:sldMk cId="2692950608" sldId="1003"/>
            <ac:spMk id="6" creationId="{FFF0E2F9-5B29-F2A0-84B4-E698124E02E3}"/>
          </ac:spMkLst>
        </pc:spChg>
      </pc:sldChg>
      <pc:sldChg chg="addSp delSp modSp mod">
        <pc:chgData name="Peter Waddell" userId="dd862b9fb7d60430" providerId="LiveId" clId="{1E411993-29A5-4F44-B23D-B099C14DC3FE}" dt="2023-08-01T19:26:07.687" v="2023"/>
        <pc:sldMkLst>
          <pc:docMk/>
          <pc:sldMk cId="2477038549" sldId="1004"/>
        </pc:sldMkLst>
        <pc:spChg chg="add mod">
          <ac:chgData name="Peter Waddell" userId="dd862b9fb7d60430" providerId="LiveId" clId="{1E411993-29A5-4F44-B23D-B099C14DC3FE}" dt="2023-08-01T19:26:07.687" v="2023"/>
          <ac:spMkLst>
            <pc:docMk/>
            <pc:sldMk cId="2477038549" sldId="1004"/>
            <ac:spMk id="3" creationId="{BA11F974-587C-1AFD-35C5-0DF4ABABD63D}"/>
          </ac:spMkLst>
        </pc:spChg>
        <pc:spChg chg="del">
          <ac:chgData name="Peter Waddell" userId="dd862b9fb7d60430" providerId="LiveId" clId="{1E411993-29A5-4F44-B23D-B099C14DC3FE}" dt="2023-08-01T19:26:07.502" v="2022" actId="478"/>
          <ac:spMkLst>
            <pc:docMk/>
            <pc:sldMk cId="2477038549" sldId="1004"/>
            <ac:spMk id="4" creationId="{85B11FCF-65DA-C145-5AC4-A191F43F767F}"/>
          </ac:spMkLst>
        </pc:spChg>
      </pc:sldChg>
      <pc:sldChg chg="addSp delSp modSp mod">
        <pc:chgData name="Peter Waddell" userId="dd862b9fb7d60430" providerId="LiveId" clId="{1E411993-29A5-4F44-B23D-B099C14DC3FE}" dt="2023-08-01T19:26:11.851" v="2025"/>
        <pc:sldMkLst>
          <pc:docMk/>
          <pc:sldMk cId="1233885619" sldId="1005"/>
        </pc:sldMkLst>
        <pc:spChg chg="add mod">
          <ac:chgData name="Peter Waddell" userId="dd862b9fb7d60430" providerId="LiveId" clId="{1E411993-29A5-4F44-B23D-B099C14DC3FE}" dt="2023-08-01T19:26:11.851" v="2025"/>
          <ac:spMkLst>
            <pc:docMk/>
            <pc:sldMk cId="1233885619" sldId="1005"/>
            <ac:spMk id="2" creationId="{AFC2C800-9D7C-89D8-9402-537126EDB9D4}"/>
          </ac:spMkLst>
        </pc:spChg>
        <pc:spChg chg="del">
          <ac:chgData name="Peter Waddell" userId="dd862b9fb7d60430" providerId="LiveId" clId="{1E411993-29A5-4F44-B23D-B099C14DC3FE}" dt="2023-08-01T19:26:11.309" v="2024" actId="478"/>
          <ac:spMkLst>
            <pc:docMk/>
            <pc:sldMk cId="1233885619" sldId="1005"/>
            <ac:spMk id="5" creationId="{5244A750-AF7E-1DC9-6773-D7138C3F2B27}"/>
          </ac:spMkLst>
        </pc:spChg>
      </pc:sldChg>
      <pc:sldChg chg="addSp delSp modSp mod">
        <pc:chgData name="Peter Waddell" userId="dd862b9fb7d60430" providerId="LiveId" clId="{1E411993-29A5-4F44-B23D-B099C14DC3FE}" dt="2023-08-01T19:26:16.447" v="2027"/>
        <pc:sldMkLst>
          <pc:docMk/>
          <pc:sldMk cId="3034853654" sldId="1006"/>
        </pc:sldMkLst>
        <pc:spChg chg="add mod">
          <ac:chgData name="Peter Waddell" userId="dd862b9fb7d60430" providerId="LiveId" clId="{1E411993-29A5-4F44-B23D-B099C14DC3FE}" dt="2023-08-01T19:26:16.447" v="2027"/>
          <ac:spMkLst>
            <pc:docMk/>
            <pc:sldMk cId="3034853654" sldId="1006"/>
            <ac:spMk id="2" creationId="{9AEDA334-E597-DE3F-2656-5EA3FDF29BE3}"/>
          </ac:spMkLst>
        </pc:spChg>
        <pc:spChg chg="del">
          <ac:chgData name="Peter Waddell" userId="dd862b9fb7d60430" providerId="LiveId" clId="{1E411993-29A5-4F44-B23D-B099C14DC3FE}" dt="2023-08-01T19:26:16.022" v="2026" actId="478"/>
          <ac:spMkLst>
            <pc:docMk/>
            <pc:sldMk cId="3034853654" sldId="1006"/>
            <ac:spMk id="5" creationId="{022F65B0-F502-A405-19CC-70A93DC91619}"/>
          </ac:spMkLst>
        </pc:spChg>
      </pc:sldChg>
      <pc:sldChg chg="modNotesTx">
        <pc:chgData name="Peter Waddell" userId="dd862b9fb7d60430" providerId="LiveId" clId="{1E411993-29A5-4F44-B23D-B099C14DC3FE}" dt="2023-08-02T21:16:33.639" v="2472" actId="20577"/>
        <pc:sldMkLst>
          <pc:docMk/>
          <pc:sldMk cId="2552517727" sldId="1012"/>
        </pc:sldMkLst>
      </pc:sldChg>
      <pc:sldChg chg="modNotesTx">
        <pc:chgData name="Peter Waddell" userId="dd862b9fb7d60430" providerId="LiveId" clId="{1E411993-29A5-4F44-B23D-B099C14DC3FE}" dt="2023-08-01T21:12:07.827" v="2229"/>
        <pc:sldMkLst>
          <pc:docMk/>
          <pc:sldMk cId="1705530409" sldId="1023"/>
        </pc:sldMkLst>
      </pc:sldChg>
      <pc:sldChg chg="modNotesTx">
        <pc:chgData name="Peter Waddell" userId="dd862b9fb7d60430" providerId="LiveId" clId="{1E411993-29A5-4F44-B23D-B099C14DC3FE}" dt="2023-08-01T21:12:00.926" v="2228" actId="20577"/>
        <pc:sldMkLst>
          <pc:docMk/>
          <pc:sldMk cId="586300054" sldId="1024"/>
        </pc:sldMkLst>
      </pc:sldChg>
      <pc:sldChg chg="modNotesTx">
        <pc:chgData name="Peter Waddell" userId="dd862b9fb7d60430" providerId="LiveId" clId="{1E411993-29A5-4F44-B23D-B099C14DC3FE}" dt="2023-08-03T16:20:55.475" v="2500" actId="20577"/>
        <pc:sldMkLst>
          <pc:docMk/>
          <pc:sldMk cId="1172356693" sldId="1025"/>
        </pc:sldMkLst>
      </pc:sldChg>
      <pc:sldChg chg="modNotesTx">
        <pc:chgData name="Peter Waddell" userId="dd862b9fb7d60430" providerId="LiveId" clId="{1E411993-29A5-4F44-B23D-B099C14DC3FE}" dt="2023-08-03T16:21:31.832" v="2677" actId="20577"/>
        <pc:sldMkLst>
          <pc:docMk/>
          <pc:sldMk cId="70883777" sldId="1026"/>
        </pc:sldMkLst>
      </pc:sldChg>
      <pc:sldChg chg="modSp mod">
        <pc:chgData name="Peter Waddell" userId="dd862b9fb7d60430" providerId="LiveId" clId="{1E411993-29A5-4F44-B23D-B099C14DC3FE}" dt="2023-07-07T14:52:52.125" v="601" actId="1035"/>
        <pc:sldMkLst>
          <pc:docMk/>
          <pc:sldMk cId="83317257" sldId="1035"/>
        </pc:sldMkLst>
        <pc:spChg chg="mod">
          <ac:chgData name="Peter Waddell" userId="dd862b9fb7d60430" providerId="LiveId" clId="{1E411993-29A5-4F44-B23D-B099C14DC3FE}" dt="2023-07-07T14:52:52.125" v="601" actId="1035"/>
          <ac:spMkLst>
            <pc:docMk/>
            <pc:sldMk cId="83317257" sldId="1035"/>
            <ac:spMk id="9" creationId="{C2B65EBD-6628-57C8-9283-69923FC1DF5E}"/>
          </ac:spMkLst>
        </pc:spChg>
      </pc:sldChg>
      <pc:sldChg chg="addSp delSp modSp mod ord">
        <pc:chgData name="Peter Waddell" userId="dd862b9fb7d60430" providerId="LiveId" clId="{1E411993-29A5-4F44-B23D-B099C14DC3FE}" dt="2023-07-11T00:07:37.973" v="1567" actId="478"/>
        <pc:sldMkLst>
          <pc:docMk/>
          <pc:sldMk cId="534826781" sldId="1045"/>
        </pc:sldMkLst>
        <pc:spChg chg="del">
          <ac:chgData name="Peter Waddell" userId="dd862b9fb7d60430" providerId="LiveId" clId="{1E411993-29A5-4F44-B23D-B099C14DC3FE}" dt="2023-07-11T00:07:37.973" v="1567" actId="478"/>
          <ac:spMkLst>
            <pc:docMk/>
            <pc:sldMk cId="534826781" sldId="1045"/>
            <ac:spMk id="5" creationId="{FE5CE5CC-5921-7612-3798-1F7AB371E7EE}"/>
          </ac:spMkLst>
        </pc:spChg>
        <pc:spChg chg="mod">
          <ac:chgData name="Peter Waddell" userId="dd862b9fb7d60430" providerId="LiveId" clId="{1E411993-29A5-4F44-B23D-B099C14DC3FE}" dt="2023-07-06T14:48:11.985" v="523" actId="20577"/>
          <ac:spMkLst>
            <pc:docMk/>
            <pc:sldMk cId="534826781" sldId="1045"/>
            <ac:spMk id="11" creationId="{67EC5C39-11D1-B91E-B403-7A7473C52EF1}"/>
          </ac:spMkLst>
        </pc:spChg>
        <pc:spChg chg="add mod">
          <ac:chgData name="Peter Waddell" userId="dd862b9fb7d60430" providerId="LiveId" clId="{1E411993-29A5-4F44-B23D-B099C14DC3FE}" dt="2023-07-06T14:48:15.682" v="524" actId="14100"/>
          <ac:spMkLst>
            <pc:docMk/>
            <pc:sldMk cId="534826781" sldId="1045"/>
            <ac:spMk id="19" creationId="{C5624025-B1B1-61E9-3985-7D0D8C97E11B}"/>
          </ac:spMkLst>
        </pc:spChg>
        <pc:picChg chg="add del">
          <ac:chgData name="Peter Waddell" userId="dd862b9fb7d60430" providerId="LiveId" clId="{1E411993-29A5-4F44-B23D-B099C14DC3FE}" dt="2023-07-06T14:47:01.774" v="513" actId="478"/>
          <ac:picMkLst>
            <pc:docMk/>
            <pc:sldMk cId="534826781" sldId="1045"/>
            <ac:picMk id="2" creationId="{C11F6826-39A4-98D3-7749-4B00EA63EB6D}"/>
          </ac:picMkLst>
        </pc:picChg>
        <pc:picChg chg="add del mod">
          <ac:chgData name="Peter Waddell" userId="dd862b9fb7d60430" providerId="LiveId" clId="{1E411993-29A5-4F44-B23D-B099C14DC3FE}" dt="2023-07-06T14:43:29.614" v="384" actId="478"/>
          <ac:picMkLst>
            <pc:docMk/>
            <pc:sldMk cId="534826781" sldId="1045"/>
            <ac:picMk id="9" creationId="{F30C48D7-3A75-F4AD-21E8-626B1D288364}"/>
          </ac:picMkLst>
        </pc:picChg>
        <pc:picChg chg="add del mod ord">
          <ac:chgData name="Peter Waddell" userId="dd862b9fb7d60430" providerId="LiveId" clId="{1E411993-29A5-4F44-B23D-B099C14DC3FE}" dt="2023-07-06T14:47:03.298" v="514" actId="478"/>
          <ac:picMkLst>
            <pc:docMk/>
            <pc:sldMk cId="534826781" sldId="1045"/>
            <ac:picMk id="12" creationId="{5F558D87-4C26-F575-65A0-04FF43BC4D51}"/>
          </ac:picMkLst>
        </pc:picChg>
        <pc:picChg chg="add del mod">
          <ac:chgData name="Peter Waddell" userId="dd862b9fb7d60430" providerId="LiveId" clId="{1E411993-29A5-4F44-B23D-B099C14DC3FE}" dt="2023-07-06T14:45:34.193" v="437" actId="478"/>
          <ac:picMkLst>
            <pc:docMk/>
            <pc:sldMk cId="534826781" sldId="1045"/>
            <ac:picMk id="14" creationId="{0DC3F987-D5AA-3FC6-D005-6B2FC4B43FCF}"/>
          </ac:picMkLst>
        </pc:picChg>
        <pc:picChg chg="add del mod ord">
          <ac:chgData name="Peter Waddell" userId="dd862b9fb7d60430" providerId="LiveId" clId="{1E411993-29A5-4F44-B23D-B099C14DC3FE}" dt="2023-07-06T14:46:59.913" v="512" actId="478"/>
          <ac:picMkLst>
            <pc:docMk/>
            <pc:sldMk cId="534826781" sldId="1045"/>
            <ac:picMk id="16" creationId="{814C290A-62F3-B1AB-5D0C-38C4F5B3DC3F}"/>
          </ac:picMkLst>
        </pc:picChg>
        <pc:picChg chg="add mod ord">
          <ac:chgData name="Peter Waddell" userId="dd862b9fb7d60430" providerId="LiveId" clId="{1E411993-29A5-4F44-B23D-B099C14DC3FE}" dt="2023-07-06T14:46:58.739" v="511" actId="167"/>
          <ac:picMkLst>
            <pc:docMk/>
            <pc:sldMk cId="534826781" sldId="1045"/>
            <ac:picMk id="18" creationId="{44C0C461-E4D8-7630-2B35-E6868E6F9BA1}"/>
          </ac:picMkLst>
        </pc:picChg>
      </pc:sldChg>
      <pc:sldChg chg="addSp delSp modSp mod ord modNotesTx">
        <pc:chgData name="Peter Waddell" userId="dd862b9fb7d60430" providerId="LiveId" clId="{1E411993-29A5-4F44-B23D-B099C14DC3FE}" dt="2023-08-01T21:40:58.424" v="2327" actId="20577"/>
        <pc:sldMkLst>
          <pc:docMk/>
          <pc:sldMk cId="3549782007" sldId="1046"/>
        </pc:sldMkLst>
        <pc:spChg chg="add mod">
          <ac:chgData name="Peter Waddell" userId="dd862b9fb7d60430" providerId="LiveId" clId="{1E411993-29A5-4F44-B23D-B099C14DC3FE}" dt="2023-07-11T00:01:16.141" v="1270" actId="1036"/>
          <ac:spMkLst>
            <pc:docMk/>
            <pc:sldMk cId="3549782007" sldId="1046"/>
            <ac:spMk id="2" creationId="{22ABD9D8-38D2-FAF5-FCDA-37D80E6DC262}"/>
          </ac:spMkLst>
        </pc:spChg>
        <pc:spChg chg="del mod">
          <ac:chgData name="Peter Waddell" userId="dd862b9fb7d60430" providerId="LiveId" clId="{1E411993-29A5-4F44-B23D-B099C14DC3FE}" dt="2023-07-10T23:15:23.548" v="609" actId="478"/>
          <ac:spMkLst>
            <pc:docMk/>
            <pc:sldMk cId="3549782007" sldId="1046"/>
            <ac:spMk id="3" creationId="{2D88B026-4AD6-D574-B833-067385891D09}"/>
          </ac:spMkLst>
        </pc:spChg>
        <pc:spChg chg="add mod">
          <ac:chgData name="Peter Waddell" userId="dd862b9fb7d60430" providerId="LiveId" clId="{1E411993-29A5-4F44-B23D-B099C14DC3FE}" dt="2023-07-11T00:00:35.905" v="1146" actId="1036"/>
          <ac:spMkLst>
            <pc:docMk/>
            <pc:sldMk cId="3549782007" sldId="1046"/>
            <ac:spMk id="5" creationId="{83F0A23D-0428-CC87-0679-2FA65128AE6A}"/>
          </ac:spMkLst>
        </pc:spChg>
        <pc:spChg chg="add mod">
          <ac:chgData name="Peter Waddell" userId="dd862b9fb7d60430" providerId="LiveId" clId="{1E411993-29A5-4F44-B23D-B099C14DC3FE}" dt="2023-07-10T23:39:16.725" v="850" actId="1036"/>
          <ac:spMkLst>
            <pc:docMk/>
            <pc:sldMk cId="3549782007" sldId="1046"/>
            <ac:spMk id="6" creationId="{E0A5B262-8873-728A-CB56-A87BAACA63B2}"/>
          </ac:spMkLst>
        </pc:spChg>
        <pc:spChg chg="del">
          <ac:chgData name="Peter Waddell" userId="dd862b9fb7d60430" providerId="LiveId" clId="{1E411993-29A5-4F44-B23D-B099C14DC3FE}" dt="2023-07-10T23:41:45.716" v="1096" actId="478"/>
          <ac:spMkLst>
            <pc:docMk/>
            <pc:sldMk cId="3549782007" sldId="1046"/>
            <ac:spMk id="7" creationId="{010BEAB4-30E2-D252-BAE4-D916E615606A}"/>
          </ac:spMkLst>
        </pc:spChg>
        <pc:spChg chg="add mod">
          <ac:chgData name="Peter Waddell" userId="dd862b9fb7d60430" providerId="LiveId" clId="{1E411993-29A5-4F44-B23D-B099C14DC3FE}" dt="2023-07-11T00:05:01.951" v="1552" actId="1035"/>
          <ac:spMkLst>
            <pc:docMk/>
            <pc:sldMk cId="3549782007" sldId="1046"/>
            <ac:spMk id="8" creationId="{72F452E8-EE77-9410-DFD7-7EE8DE6C70CC}"/>
          </ac:spMkLst>
        </pc:spChg>
        <pc:spChg chg="add mod">
          <ac:chgData name="Peter Waddell" userId="dd862b9fb7d60430" providerId="LiveId" clId="{1E411993-29A5-4F44-B23D-B099C14DC3FE}" dt="2023-07-10T23:58:07.440" v="1100" actId="1036"/>
          <ac:spMkLst>
            <pc:docMk/>
            <pc:sldMk cId="3549782007" sldId="1046"/>
            <ac:spMk id="15" creationId="{647DAFBE-9DBF-8177-5DB0-9EDBF40AC2A2}"/>
          </ac:spMkLst>
        </pc:spChg>
        <pc:spChg chg="add mod">
          <ac:chgData name="Peter Waddell" userId="dd862b9fb7d60430" providerId="LiveId" clId="{1E411993-29A5-4F44-B23D-B099C14DC3FE}" dt="2023-07-11T00:05:01.951" v="1552" actId="1035"/>
          <ac:spMkLst>
            <pc:docMk/>
            <pc:sldMk cId="3549782007" sldId="1046"/>
            <ac:spMk id="16" creationId="{FB8B9BCC-9260-FDA6-AC22-EBEF22AE1945}"/>
          </ac:spMkLst>
        </pc:spChg>
        <pc:spChg chg="mod">
          <ac:chgData name="Peter Waddell" userId="dd862b9fb7d60430" providerId="LiveId" clId="{1E411993-29A5-4F44-B23D-B099C14DC3FE}" dt="2023-07-10T23:29:33.187" v="741" actId="20577"/>
          <ac:spMkLst>
            <pc:docMk/>
            <pc:sldMk cId="3549782007" sldId="1046"/>
            <ac:spMk id="20" creationId="{F9DBB6C4-0BCF-1082-4DBD-350001C648CE}"/>
          </ac:spMkLst>
        </pc:spChg>
        <pc:spChg chg="add mod">
          <ac:chgData name="Peter Waddell" userId="dd862b9fb7d60430" providerId="LiveId" clId="{1E411993-29A5-4F44-B23D-B099C14DC3FE}" dt="2023-07-11T00:05:50.715" v="1565" actId="207"/>
          <ac:spMkLst>
            <pc:docMk/>
            <pc:sldMk cId="3549782007" sldId="1046"/>
            <ac:spMk id="27" creationId="{311163E2-2BD8-28AE-C2A0-4EC635CA2959}"/>
          </ac:spMkLst>
        </pc:spChg>
        <pc:graphicFrameChg chg="add mod">
          <ac:chgData name="Peter Waddell" userId="dd862b9fb7d60430" providerId="LiveId" clId="{1E411993-29A5-4F44-B23D-B099C14DC3FE}" dt="2023-07-11T00:03:34.565" v="1462" actId="1038"/>
          <ac:graphicFrameMkLst>
            <pc:docMk/>
            <pc:sldMk cId="3549782007" sldId="1046"/>
            <ac:graphicFrameMk id="17" creationId="{C0F7F13D-F095-77DB-4F2D-59086BBCD0A5}"/>
          </ac:graphicFrameMkLst>
        </pc:graphicFrameChg>
        <pc:graphicFrameChg chg="add del mod">
          <ac:chgData name="Peter Waddell" userId="dd862b9fb7d60430" providerId="LiveId" clId="{1E411993-29A5-4F44-B23D-B099C14DC3FE}" dt="2023-07-10T23:59:29.975" v="1113" actId="478"/>
          <ac:graphicFrameMkLst>
            <pc:docMk/>
            <pc:sldMk cId="3549782007" sldId="1046"/>
            <ac:graphicFrameMk id="18" creationId="{3D6B0428-4FD1-D692-0DC1-2BFCD09B5517}"/>
          </ac:graphicFrameMkLst>
        </pc:graphicFrameChg>
        <pc:graphicFrameChg chg="add mod">
          <ac:chgData name="Peter Waddell" userId="dd862b9fb7d60430" providerId="LiveId" clId="{1E411993-29A5-4F44-B23D-B099C14DC3FE}" dt="2023-07-11T00:03:32.935" v="1459" actId="1038"/>
          <ac:graphicFrameMkLst>
            <pc:docMk/>
            <pc:sldMk cId="3549782007" sldId="1046"/>
            <ac:graphicFrameMk id="19" creationId="{9ED681D3-D49D-8FDE-C2CD-73743E17A3BA}"/>
          </ac:graphicFrameMkLst>
        </pc:graphicFrameChg>
        <pc:graphicFrameChg chg="add mod">
          <ac:chgData name="Peter Waddell" userId="dd862b9fb7d60430" providerId="LiveId" clId="{1E411993-29A5-4F44-B23D-B099C14DC3FE}" dt="2023-07-11T00:05:01.951" v="1552" actId="1035"/>
          <ac:graphicFrameMkLst>
            <pc:docMk/>
            <pc:sldMk cId="3549782007" sldId="1046"/>
            <ac:graphicFrameMk id="21" creationId="{1F551702-BE33-7BA1-824A-F87C07A4C67D}"/>
          </ac:graphicFrameMkLst>
        </pc:graphicFrameChg>
        <pc:graphicFrameChg chg="add mod">
          <ac:chgData name="Peter Waddell" userId="dd862b9fb7d60430" providerId="LiveId" clId="{1E411993-29A5-4F44-B23D-B099C14DC3FE}" dt="2023-07-11T00:05:01.951" v="1552" actId="1035"/>
          <ac:graphicFrameMkLst>
            <pc:docMk/>
            <pc:sldMk cId="3549782007" sldId="1046"/>
            <ac:graphicFrameMk id="22" creationId="{71E13BCC-371D-58AD-3E91-F7ED6349AADE}"/>
          </ac:graphicFrameMkLst>
        </pc:graphicFrameChg>
        <pc:graphicFrameChg chg="add mod">
          <ac:chgData name="Peter Waddell" userId="dd862b9fb7d60430" providerId="LiveId" clId="{1E411993-29A5-4F44-B23D-B099C14DC3FE}" dt="2023-07-11T00:04:13.061" v="1504" actId="1038"/>
          <ac:graphicFrameMkLst>
            <pc:docMk/>
            <pc:sldMk cId="3549782007" sldId="1046"/>
            <ac:graphicFrameMk id="23" creationId="{24B8A21F-470C-5288-918F-67A7B682CFA6}"/>
          </ac:graphicFrameMkLst>
        </pc:graphicFrameChg>
        <pc:graphicFrameChg chg="add mod">
          <ac:chgData name="Peter Waddell" userId="dd862b9fb7d60430" providerId="LiveId" clId="{1E411993-29A5-4F44-B23D-B099C14DC3FE}" dt="2023-07-11T00:04:14.077" v="1505" actId="1037"/>
          <ac:graphicFrameMkLst>
            <pc:docMk/>
            <pc:sldMk cId="3549782007" sldId="1046"/>
            <ac:graphicFrameMk id="24" creationId="{EF5E618D-278B-1F11-F5B5-DCE72548E867}"/>
          </ac:graphicFrameMkLst>
        </pc:graphicFrameChg>
        <pc:graphicFrameChg chg="add mod">
          <ac:chgData name="Peter Waddell" userId="dd862b9fb7d60430" providerId="LiveId" clId="{1E411993-29A5-4F44-B23D-B099C14DC3FE}" dt="2023-07-11T00:05:01.951" v="1552" actId="1035"/>
          <ac:graphicFrameMkLst>
            <pc:docMk/>
            <pc:sldMk cId="3549782007" sldId="1046"/>
            <ac:graphicFrameMk id="25" creationId="{AB61F1EC-572F-B57E-85A3-9BDEFF45C66E}"/>
          </ac:graphicFrameMkLst>
        </pc:graphicFrameChg>
        <pc:graphicFrameChg chg="add mod">
          <ac:chgData name="Peter Waddell" userId="dd862b9fb7d60430" providerId="LiveId" clId="{1E411993-29A5-4F44-B23D-B099C14DC3FE}" dt="2023-07-11T00:05:01.951" v="1552" actId="1035"/>
          <ac:graphicFrameMkLst>
            <pc:docMk/>
            <pc:sldMk cId="3549782007" sldId="1046"/>
            <ac:graphicFrameMk id="26" creationId="{8A610BDB-C126-F110-5F8A-C152D5394574}"/>
          </ac:graphicFrameMkLst>
        </pc:graphicFrameChg>
        <pc:picChg chg="add del mod">
          <ac:chgData name="Peter Waddell" userId="dd862b9fb7d60430" providerId="LiveId" clId="{1E411993-29A5-4F44-B23D-B099C14DC3FE}" dt="2023-07-10T23:38:37.410" v="812" actId="478"/>
          <ac:picMkLst>
            <pc:docMk/>
            <pc:sldMk cId="3549782007" sldId="1046"/>
            <ac:picMk id="10" creationId="{F23D061A-DCB2-0E06-5D45-F0FD36AB23F2}"/>
          </ac:picMkLst>
        </pc:picChg>
        <pc:picChg chg="add mod modCrop">
          <ac:chgData name="Peter Waddell" userId="dd862b9fb7d60430" providerId="LiveId" clId="{1E411993-29A5-4F44-B23D-B099C14DC3FE}" dt="2023-07-10T23:39:13.743" v="845" actId="1036"/>
          <ac:picMkLst>
            <pc:docMk/>
            <pc:sldMk cId="3549782007" sldId="1046"/>
            <ac:picMk id="12" creationId="{E22DB799-1394-F53E-FD3E-E993058BA178}"/>
          </ac:picMkLst>
        </pc:picChg>
        <pc:picChg chg="add mod">
          <ac:chgData name="Peter Waddell" userId="dd862b9fb7d60430" providerId="LiveId" clId="{1E411993-29A5-4F44-B23D-B099C14DC3FE}" dt="2023-07-11T00:05:01.951" v="1552" actId="1035"/>
          <ac:picMkLst>
            <pc:docMk/>
            <pc:sldMk cId="3549782007" sldId="1046"/>
            <ac:picMk id="14" creationId="{F00BCED1-7F76-2ACC-2783-5E1CE7A702DE}"/>
          </ac:picMkLst>
        </pc:picChg>
      </pc:sldChg>
      <pc:sldChg chg="addSp delSp modSp mod">
        <pc:chgData name="Peter Waddell" userId="dd862b9fb7d60430" providerId="LiveId" clId="{1E411993-29A5-4F44-B23D-B099C14DC3FE}" dt="2023-08-01T21:28:44.622" v="2287"/>
        <pc:sldMkLst>
          <pc:docMk/>
          <pc:sldMk cId="3963941566" sldId="1047"/>
        </pc:sldMkLst>
        <pc:spChg chg="del">
          <ac:chgData name="Peter Waddell" userId="dd862b9fb7d60430" providerId="LiveId" clId="{1E411993-29A5-4F44-B23D-B099C14DC3FE}" dt="2023-08-01T21:28:44.383" v="2286" actId="478"/>
          <ac:spMkLst>
            <pc:docMk/>
            <pc:sldMk cId="3963941566" sldId="1047"/>
            <ac:spMk id="3" creationId="{340811A6-15DF-709F-709A-C346CD09C30D}"/>
          </ac:spMkLst>
        </pc:spChg>
        <pc:spChg chg="add mod">
          <ac:chgData name="Peter Waddell" userId="dd862b9fb7d60430" providerId="LiveId" clId="{1E411993-29A5-4F44-B23D-B099C14DC3FE}" dt="2023-08-01T21:28:44.622" v="2287"/>
          <ac:spMkLst>
            <pc:docMk/>
            <pc:sldMk cId="3963941566" sldId="1047"/>
            <ac:spMk id="6" creationId="{2CE1A567-F96C-CE14-6C3C-04AA7D2A024D}"/>
          </ac:spMkLst>
        </pc:spChg>
        <pc:graphicFrameChg chg="add mod">
          <ac:chgData name="Peter Waddell" userId="dd862b9fb7d60430" providerId="LiveId" clId="{1E411993-29A5-4F44-B23D-B099C14DC3FE}" dt="2023-08-01T21:28:44.622" v="2287"/>
          <ac:graphicFrameMkLst>
            <pc:docMk/>
            <pc:sldMk cId="3963941566" sldId="1047"/>
            <ac:graphicFrameMk id="4" creationId="{E16A411B-5684-7FB2-0DBB-41C7BA16A2BA}"/>
          </ac:graphicFrameMkLst>
        </pc:graphicFrameChg>
        <pc:graphicFrameChg chg="del">
          <ac:chgData name="Peter Waddell" userId="dd862b9fb7d60430" providerId="LiveId" clId="{1E411993-29A5-4F44-B23D-B099C14DC3FE}" dt="2023-08-01T21:28:44.383" v="2286" actId="478"/>
          <ac:graphicFrameMkLst>
            <pc:docMk/>
            <pc:sldMk cId="3963941566" sldId="1047"/>
            <ac:graphicFrameMk id="9" creationId="{A03C89D4-BAE8-B281-98EE-46118041F96E}"/>
          </ac:graphicFrameMkLst>
        </pc:graphicFrameChg>
      </pc:sldChg>
      <pc:sldChg chg="modSp mod">
        <pc:chgData name="Peter Waddell" userId="dd862b9fb7d60430" providerId="LiveId" clId="{1E411993-29A5-4F44-B23D-B099C14DC3FE}" dt="2023-08-03T16:26:57.211" v="2682" actId="14100"/>
        <pc:sldMkLst>
          <pc:docMk/>
          <pc:sldMk cId="771711254" sldId="1053"/>
        </pc:sldMkLst>
        <pc:spChg chg="mod">
          <ac:chgData name="Peter Waddell" userId="dd862b9fb7d60430" providerId="LiveId" clId="{1E411993-29A5-4F44-B23D-B099C14DC3FE}" dt="2023-08-03T16:26:57.211" v="2682" actId="14100"/>
          <ac:spMkLst>
            <pc:docMk/>
            <pc:sldMk cId="771711254" sldId="1053"/>
            <ac:spMk id="2" creationId="{279CD7D8-DC85-58A2-FD4C-683566CF5091}"/>
          </ac:spMkLst>
        </pc:spChg>
      </pc:sldChg>
      <pc:sldChg chg="addSp delSp modSp mod">
        <pc:chgData name="Peter Waddell" userId="dd862b9fb7d60430" providerId="LiveId" clId="{1E411993-29A5-4F44-B23D-B099C14DC3FE}" dt="2023-07-25T16:54:06.005" v="1946"/>
        <pc:sldMkLst>
          <pc:docMk/>
          <pc:sldMk cId="3178655967" sldId="1055"/>
        </pc:sldMkLst>
        <pc:spChg chg="mod">
          <ac:chgData name="Peter Waddell" userId="dd862b9fb7d60430" providerId="LiveId" clId="{1E411993-29A5-4F44-B23D-B099C14DC3FE}" dt="2023-07-25T16:41:37.291" v="1836" actId="20577"/>
          <ac:spMkLst>
            <pc:docMk/>
            <pc:sldMk cId="3178655967" sldId="1055"/>
            <ac:spMk id="20" creationId="{0EC5E746-D7B5-4426-DAB9-CFEFDEB91409}"/>
          </ac:spMkLst>
        </pc:spChg>
        <pc:spChg chg="mod">
          <ac:chgData name="Peter Waddell" userId="dd862b9fb7d60430" providerId="LiveId" clId="{1E411993-29A5-4F44-B23D-B099C14DC3FE}" dt="2023-07-25T16:40:42.990" v="1780" actId="1076"/>
          <ac:spMkLst>
            <pc:docMk/>
            <pc:sldMk cId="3178655967" sldId="1055"/>
            <ac:spMk id="26" creationId="{7AB4BC51-3280-441C-1764-619BB5BBB9C2}"/>
          </ac:spMkLst>
        </pc:spChg>
        <pc:spChg chg="mod">
          <ac:chgData name="Peter Waddell" userId="dd862b9fb7d60430" providerId="LiveId" clId="{1E411993-29A5-4F44-B23D-B099C14DC3FE}" dt="2023-07-25T16:41:27.467" v="1821" actId="1035"/>
          <ac:spMkLst>
            <pc:docMk/>
            <pc:sldMk cId="3178655967" sldId="1055"/>
            <ac:spMk id="29" creationId="{154AC070-DA80-1C97-FD35-2F4B62D9954E}"/>
          </ac:spMkLst>
        </pc:spChg>
        <pc:spChg chg="del mod">
          <ac:chgData name="Peter Waddell" userId="dd862b9fb7d60430" providerId="LiveId" clId="{1E411993-29A5-4F44-B23D-B099C14DC3FE}" dt="2023-07-25T16:40:40.058" v="1778" actId="478"/>
          <ac:spMkLst>
            <pc:docMk/>
            <pc:sldMk cId="3178655967" sldId="1055"/>
            <ac:spMk id="30" creationId="{53207E08-417B-18B5-1466-3D1577C36423}"/>
          </ac:spMkLst>
        </pc:spChg>
        <pc:spChg chg="mod">
          <ac:chgData name="Peter Waddell" userId="dd862b9fb7d60430" providerId="LiveId" clId="{1E411993-29A5-4F44-B23D-B099C14DC3FE}" dt="2023-07-25T16:41:27.467" v="1821" actId="1035"/>
          <ac:spMkLst>
            <pc:docMk/>
            <pc:sldMk cId="3178655967" sldId="1055"/>
            <ac:spMk id="31" creationId="{DC616CE8-9A8F-4ADC-5A54-2AFD8A905A43}"/>
          </ac:spMkLst>
        </pc:spChg>
        <pc:graphicFrameChg chg="mod">
          <ac:chgData name="Peter Waddell" userId="dd862b9fb7d60430" providerId="LiveId" clId="{1E411993-29A5-4F44-B23D-B099C14DC3FE}" dt="2023-07-25T16:54:06.005" v="1946"/>
          <ac:graphicFrameMkLst>
            <pc:docMk/>
            <pc:sldMk cId="3178655967" sldId="1055"/>
            <ac:graphicFrameMk id="4" creationId="{C74DD0B1-A576-44BF-817E-5682A89A7B4A}"/>
          </ac:graphicFrameMkLst>
        </pc:graphicFrameChg>
        <pc:graphicFrameChg chg="add mod">
          <ac:chgData name="Peter Waddell" userId="dd862b9fb7d60430" providerId="LiveId" clId="{1E411993-29A5-4F44-B23D-B099C14DC3FE}" dt="2023-07-25T16:53:06.666" v="1923"/>
          <ac:graphicFrameMkLst>
            <pc:docMk/>
            <pc:sldMk cId="3178655967" sldId="1055"/>
            <ac:graphicFrameMk id="5" creationId="{631AE2A4-0E97-2F6F-15F9-A90121FD4AF3}"/>
          </ac:graphicFrameMkLst>
        </pc:graphicFrameChg>
        <pc:graphicFrameChg chg="del mod">
          <ac:chgData name="Peter Waddell" userId="dd862b9fb7d60430" providerId="LiveId" clId="{1E411993-29A5-4F44-B23D-B099C14DC3FE}" dt="2023-07-25T16:51:23.665" v="1910" actId="478"/>
          <ac:graphicFrameMkLst>
            <pc:docMk/>
            <pc:sldMk cId="3178655967" sldId="1055"/>
            <ac:graphicFrameMk id="28" creationId="{7B34D860-B9AD-C1D6-AF6B-023528F66A5B}"/>
          </ac:graphicFrameMkLst>
        </pc:graphicFrameChg>
      </pc:sldChg>
      <pc:sldChg chg="del">
        <pc:chgData name="Peter Waddell" userId="dd862b9fb7d60430" providerId="LiveId" clId="{1E411993-29A5-4F44-B23D-B099C14DC3FE}" dt="2023-07-25T16:56:23.694" v="1961" actId="47"/>
        <pc:sldMkLst>
          <pc:docMk/>
          <pc:sldMk cId="3504672158" sldId="1056"/>
        </pc:sldMkLst>
      </pc:sldChg>
      <pc:sldChg chg="addSp delSp modSp mod">
        <pc:chgData name="Peter Waddell" userId="dd862b9fb7d60430" providerId="LiveId" clId="{1E411993-29A5-4F44-B23D-B099C14DC3FE}" dt="2023-07-31T20:36:22.847" v="1983"/>
        <pc:sldMkLst>
          <pc:docMk/>
          <pc:sldMk cId="3847225032" sldId="1057"/>
        </pc:sldMkLst>
        <pc:spChg chg="del">
          <ac:chgData name="Peter Waddell" userId="dd862b9fb7d60430" providerId="LiveId" clId="{1E411993-29A5-4F44-B23D-B099C14DC3FE}" dt="2023-07-25T16:48:33.684" v="1876" actId="478"/>
          <ac:spMkLst>
            <pc:docMk/>
            <pc:sldMk cId="3847225032" sldId="1057"/>
            <ac:spMk id="2" creationId="{76D79258-80D7-EDFD-60D4-EF5CF00E4FB4}"/>
          </ac:spMkLst>
        </pc:spChg>
        <pc:spChg chg="add mod">
          <ac:chgData name="Peter Waddell" userId="dd862b9fb7d60430" providerId="LiveId" clId="{1E411993-29A5-4F44-B23D-B099C14DC3FE}" dt="2023-07-31T20:36:22.847" v="1983"/>
          <ac:spMkLst>
            <pc:docMk/>
            <pc:sldMk cId="3847225032" sldId="1057"/>
            <ac:spMk id="2" creationId="{7988CC09-0A6D-7A69-5D32-6E23CE19C320}"/>
          </ac:spMkLst>
        </pc:spChg>
        <pc:spChg chg="del">
          <ac:chgData name="Peter Waddell" userId="dd862b9fb7d60430" providerId="LiveId" clId="{1E411993-29A5-4F44-B23D-B099C14DC3FE}" dt="2023-07-25T16:48:33.684" v="1876" actId="478"/>
          <ac:spMkLst>
            <pc:docMk/>
            <pc:sldMk cId="3847225032" sldId="1057"/>
            <ac:spMk id="5" creationId="{9DE12752-5382-8C75-FE83-DB4D911A009B}"/>
          </ac:spMkLst>
        </pc:spChg>
        <pc:spChg chg="del">
          <ac:chgData name="Peter Waddell" userId="dd862b9fb7d60430" providerId="LiveId" clId="{1E411993-29A5-4F44-B23D-B099C14DC3FE}" dt="2023-07-25T16:48:33.684" v="1876" actId="478"/>
          <ac:spMkLst>
            <pc:docMk/>
            <pc:sldMk cId="3847225032" sldId="1057"/>
            <ac:spMk id="6" creationId="{A6282A6E-B1AB-BD85-BA08-ED754757A12F}"/>
          </ac:spMkLst>
        </pc:spChg>
        <pc:spChg chg="del">
          <ac:chgData name="Peter Waddell" userId="dd862b9fb7d60430" providerId="LiveId" clId="{1E411993-29A5-4F44-B23D-B099C14DC3FE}" dt="2023-07-25T16:48:33.684" v="1876" actId="478"/>
          <ac:spMkLst>
            <pc:docMk/>
            <pc:sldMk cId="3847225032" sldId="1057"/>
            <ac:spMk id="7" creationId="{89741475-E625-616D-4770-E8E4D38A108C}"/>
          </ac:spMkLst>
        </pc:spChg>
        <pc:spChg chg="del">
          <ac:chgData name="Peter Waddell" userId="dd862b9fb7d60430" providerId="LiveId" clId="{1E411993-29A5-4F44-B23D-B099C14DC3FE}" dt="2023-07-25T16:48:33.684" v="1876" actId="478"/>
          <ac:spMkLst>
            <pc:docMk/>
            <pc:sldMk cId="3847225032" sldId="1057"/>
            <ac:spMk id="10" creationId="{AE423939-1C28-4D03-4D50-39B8512A1620}"/>
          </ac:spMkLst>
        </pc:spChg>
        <pc:spChg chg="del">
          <ac:chgData name="Peter Waddell" userId="dd862b9fb7d60430" providerId="LiveId" clId="{1E411993-29A5-4F44-B23D-B099C14DC3FE}" dt="2023-07-25T16:48:33.684" v="1876" actId="478"/>
          <ac:spMkLst>
            <pc:docMk/>
            <pc:sldMk cId="3847225032" sldId="1057"/>
            <ac:spMk id="14" creationId="{5BC60FC2-38AF-6DF8-C6C5-A1C9A8C222D9}"/>
          </ac:spMkLst>
        </pc:spChg>
        <pc:spChg chg="del">
          <ac:chgData name="Peter Waddell" userId="dd862b9fb7d60430" providerId="LiveId" clId="{1E411993-29A5-4F44-B23D-B099C14DC3FE}" dt="2023-07-25T16:48:33.684" v="1876" actId="478"/>
          <ac:spMkLst>
            <pc:docMk/>
            <pc:sldMk cId="3847225032" sldId="1057"/>
            <ac:spMk id="15" creationId="{02FCDE5B-F147-5B99-60B1-46942E452379}"/>
          </ac:spMkLst>
        </pc:spChg>
        <pc:spChg chg="del">
          <ac:chgData name="Peter Waddell" userId="dd862b9fb7d60430" providerId="LiveId" clId="{1E411993-29A5-4F44-B23D-B099C14DC3FE}" dt="2023-07-25T16:48:33.684" v="1876" actId="478"/>
          <ac:spMkLst>
            <pc:docMk/>
            <pc:sldMk cId="3847225032" sldId="1057"/>
            <ac:spMk id="16" creationId="{4DF1E2ED-5BFD-7BDE-90A9-77A452B96B16}"/>
          </ac:spMkLst>
        </pc:spChg>
        <pc:spChg chg="add del mod">
          <ac:chgData name="Peter Waddell" userId="dd862b9fb7d60430" providerId="LiveId" clId="{1E411993-29A5-4F44-B23D-B099C14DC3FE}" dt="2023-07-25T16:56:03.705" v="1958" actId="478"/>
          <ac:spMkLst>
            <pc:docMk/>
            <pc:sldMk cId="3847225032" sldId="1057"/>
            <ac:spMk id="19" creationId="{1371611C-1E50-D3FF-5998-04F00C4800BC}"/>
          </ac:spMkLst>
        </pc:spChg>
        <pc:spChg chg="del mod">
          <ac:chgData name="Peter Waddell" userId="dd862b9fb7d60430" providerId="LiveId" clId="{1E411993-29A5-4F44-B23D-B099C14DC3FE}" dt="2023-07-31T20:36:22.478" v="1982" actId="478"/>
          <ac:spMkLst>
            <pc:docMk/>
            <pc:sldMk cId="3847225032" sldId="1057"/>
            <ac:spMk id="20" creationId="{0EC5E746-D7B5-4426-DAB9-CFEFDEB91409}"/>
          </ac:spMkLst>
        </pc:spChg>
        <pc:spChg chg="add del mod">
          <ac:chgData name="Peter Waddell" userId="dd862b9fb7d60430" providerId="LiveId" clId="{1E411993-29A5-4F44-B23D-B099C14DC3FE}" dt="2023-07-25T16:56:03.705" v="1958" actId="478"/>
          <ac:spMkLst>
            <pc:docMk/>
            <pc:sldMk cId="3847225032" sldId="1057"/>
            <ac:spMk id="26" creationId="{043AF613-515B-F0FA-3D0E-96DA345C170E}"/>
          </ac:spMkLst>
        </pc:spChg>
        <pc:spChg chg="add del mod">
          <ac:chgData name="Peter Waddell" userId="dd862b9fb7d60430" providerId="LiveId" clId="{1E411993-29A5-4F44-B23D-B099C14DC3FE}" dt="2023-07-25T16:56:03.705" v="1958" actId="478"/>
          <ac:spMkLst>
            <pc:docMk/>
            <pc:sldMk cId="3847225032" sldId="1057"/>
            <ac:spMk id="27" creationId="{9E27E426-7346-A92C-DEB4-6C605CE67BBE}"/>
          </ac:spMkLst>
        </pc:spChg>
        <pc:spChg chg="add del mod">
          <ac:chgData name="Peter Waddell" userId="dd862b9fb7d60430" providerId="LiveId" clId="{1E411993-29A5-4F44-B23D-B099C14DC3FE}" dt="2023-07-25T16:56:03.705" v="1958" actId="478"/>
          <ac:spMkLst>
            <pc:docMk/>
            <pc:sldMk cId="3847225032" sldId="1057"/>
            <ac:spMk id="28" creationId="{DCE4098D-D968-B7EF-4FB1-780ACF1BED41}"/>
          </ac:spMkLst>
        </pc:spChg>
        <pc:spChg chg="add del mod">
          <ac:chgData name="Peter Waddell" userId="dd862b9fb7d60430" providerId="LiveId" clId="{1E411993-29A5-4F44-B23D-B099C14DC3FE}" dt="2023-07-25T16:56:03.705" v="1958" actId="478"/>
          <ac:spMkLst>
            <pc:docMk/>
            <pc:sldMk cId="3847225032" sldId="1057"/>
            <ac:spMk id="29" creationId="{9394319D-77BC-3108-87F4-208754778C25}"/>
          </ac:spMkLst>
        </pc:spChg>
        <pc:spChg chg="add del mod">
          <ac:chgData name="Peter Waddell" userId="dd862b9fb7d60430" providerId="LiveId" clId="{1E411993-29A5-4F44-B23D-B099C14DC3FE}" dt="2023-07-25T16:56:03.705" v="1958" actId="478"/>
          <ac:spMkLst>
            <pc:docMk/>
            <pc:sldMk cId="3847225032" sldId="1057"/>
            <ac:spMk id="31" creationId="{86555A88-72AC-0B43-0222-386A7C30A511}"/>
          </ac:spMkLst>
        </pc:spChg>
        <pc:spChg chg="add del mod">
          <ac:chgData name="Peter Waddell" userId="dd862b9fb7d60430" providerId="LiveId" clId="{1E411993-29A5-4F44-B23D-B099C14DC3FE}" dt="2023-07-25T16:56:03.705" v="1958" actId="478"/>
          <ac:spMkLst>
            <pc:docMk/>
            <pc:sldMk cId="3847225032" sldId="1057"/>
            <ac:spMk id="32" creationId="{8963120E-2CD8-092B-DA22-1A7753F68DD4}"/>
          </ac:spMkLst>
        </pc:spChg>
        <pc:spChg chg="add mod">
          <ac:chgData name="Peter Waddell" userId="dd862b9fb7d60430" providerId="LiveId" clId="{1E411993-29A5-4F44-B23D-B099C14DC3FE}" dt="2023-07-25T16:56:03.993" v="1959"/>
          <ac:spMkLst>
            <pc:docMk/>
            <pc:sldMk cId="3847225032" sldId="1057"/>
            <ac:spMk id="33" creationId="{B0B50F0A-6FB9-05AB-F60F-2BD916F1EF8B}"/>
          </ac:spMkLst>
        </pc:spChg>
        <pc:spChg chg="add mod">
          <ac:chgData name="Peter Waddell" userId="dd862b9fb7d60430" providerId="LiveId" clId="{1E411993-29A5-4F44-B23D-B099C14DC3FE}" dt="2023-07-25T16:56:03.993" v="1959"/>
          <ac:spMkLst>
            <pc:docMk/>
            <pc:sldMk cId="3847225032" sldId="1057"/>
            <ac:spMk id="34" creationId="{102ED383-FA30-8654-C672-DCCED239ABED}"/>
          </ac:spMkLst>
        </pc:spChg>
        <pc:spChg chg="add mod">
          <ac:chgData name="Peter Waddell" userId="dd862b9fb7d60430" providerId="LiveId" clId="{1E411993-29A5-4F44-B23D-B099C14DC3FE}" dt="2023-07-25T16:56:03.993" v="1959"/>
          <ac:spMkLst>
            <pc:docMk/>
            <pc:sldMk cId="3847225032" sldId="1057"/>
            <ac:spMk id="35" creationId="{939079E0-90C4-92BD-2123-EE2DD6969112}"/>
          </ac:spMkLst>
        </pc:spChg>
        <pc:spChg chg="add mod">
          <ac:chgData name="Peter Waddell" userId="dd862b9fb7d60430" providerId="LiveId" clId="{1E411993-29A5-4F44-B23D-B099C14DC3FE}" dt="2023-07-25T16:56:03.993" v="1959"/>
          <ac:spMkLst>
            <pc:docMk/>
            <pc:sldMk cId="3847225032" sldId="1057"/>
            <ac:spMk id="37" creationId="{F66DC390-3B2F-BA9A-EB43-839991F52416}"/>
          </ac:spMkLst>
        </pc:spChg>
        <pc:spChg chg="add mod">
          <ac:chgData name="Peter Waddell" userId="dd862b9fb7d60430" providerId="LiveId" clId="{1E411993-29A5-4F44-B23D-B099C14DC3FE}" dt="2023-07-25T16:56:03.993" v="1959"/>
          <ac:spMkLst>
            <pc:docMk/>
            <pc:sldMk cId="3847225032" sldId="1057"/>
            <ac:spMk id="38" creationId="{02A55B32-AF5C-9AA8-E45D-3495C226D741}"/>
          </ac:spMkLst>
        </pc:spChg>
        <pc:spChg chg="add mod">
          <ac:chgData name="Peter Waddell" userId="dd862b9fb7d60430" providerId="LiveId" clId="{1E411993-29A5-4F44-B23D-B099C14DC3FE}" dt="2023-07-25T16:56:03.993" v="1959"/>
          <ac:spMkLst>
            <pc:docMk/>
            <pc:sldMk cId="3847225032" sldId="1057"/>
            <ac:spMk id="39" creationId="{12728850-F043-EE89-6E0F-CD63188D83B9}"/>
          </ac:spMkLst>
        </pc:spChg>
        <pc:spChg chg="add mod">
          <ac:chgData name="Peter Waddell" userId="dd862b9fb7d60430" providerId="LiveId" clId="{1E411993-29A5-4F44-B23D-B099C14DC3FE}" dt="2023-07-25T16:56:03.993" v="1959"/>
          <ac:spMkLst>
            <pc:docMk/>
            <pc:sldMk cId="3847225032" sldId="1057"/>
            <ac:spMk id="40" creationId="{D770AC83-3C62-D6E1-4978-34194FE4BEB4}"/>
          </ac:spMkLst>
        </pc:spChg>
        <pc:graphicFrameChg chg="del">
          <ac:chgData name="Peter Waddell" userId="dd862b9fb7d60430" providerId="LiveId" clId="{1E411993-29A5-4F44-B23D-B099C14DC3FE}" dt="2023-07-25T16:48:33.684" v="1876" actId="478"/>
          <ac:graphicFrameMkLst>
            <pc:docMk/>
            <pc:sldMk cId="3847225032" sldId="1057"/>
            <ac:graphicFrameMk id="12" creationId="{E6736109-9B42-2598-855A-5017FD854FBE}"/>
          </ac:graphicFrameMkLst>
        </pc:graphicFrameChg>
        <pc:graphicFrameChg chg="add del mod">
          <ac:chgData name="Peter Waddell" userId="dd862b9fb7d60430" providerId="LiveId" clId="{1E411993-29A5-4F44-B23D-B099C14DC3FE}" dt="2023-07-25T16:56:03.705" v="1958" actId="478"/>
          <ac:graphicFrameMkLst>
            <pc:docMk/>
            <pc:sldMk cId="3847225032" sldId="1057"/>
            <ac:graphicFrameMk id="30" creationId="{1D63AA1E-E0C5-0917-8A2F-F3F1B82795B7}"/>
          </ac:graphicFrameMkLst>
        </pc:graphicFrameChg>
        <pc:graphicFrameChg chg="add mod">
          <ac:chgData name="Peter Waddell" userId="dd862b9fb7d60430" providerId="LiveId" clId="{1E411993-29A5-4F44-B23D-B099C14DC3FE}" dt="2023-07-25T16:56:03.993" v="1959"/>
          <ac:graphicFrameMkLst>
            <pc:docMk/>
            <pc:sldMk cId="3847225032" sldId="1057"/>
            <ac:graphicFrameMk id="41" creationId="{9AB398B0-120E-C97C-CEAA-F725B598B664}"/>
          </ac:graphicFrameMkLst>
        </pc:graphicFrameChg>
      </pc:sldChg>
      <pc:sldChg chg="addSp delSp modSp mod">
        <pc:chgData name="Peter Waddell" userId="dd862b9fb7d60430" providerId="LiveId" clId="{1E411993-29A5-4F44-B23D-B099C14DC3FE}" dt="2023-07-31T20:36:35.505" v="1994" actId="20577"/>
        <pc:sldMkLst>
          <pc:docMk/>
          <pc:sldMk cId="1273457532" sldId="1058"/>
        </pc:sldMkLst>
        <pc:spChg chg="add mod">
          <ac:chgData name="Peter Waddell" userId="dd862b9fb7d60430" providerId="LiveId" clId="{1E411993-29A5-4F44-B23D-B099C14DC3FE}" dt="2023-07-25T16:56:56.162" v="1968"/>
          <ac:spMkLst>
            <pc:docMk/>
            <pc:sldMk cId="1273457532" sldId="1058"/>
            <ac:spMk id="6" creationId="{D78136FE-B967-E2BF-0AD9-8984E4236341}"/>
          </ac:spMkLst>
        </pc:spChg>
        <pc:spChg chg="add mod">
          <ac:chgData name="Peter Waddell" userId="dd862b9fb7d60430" providerId="LiveId" clId="{1E411993-29A5-4F44-B23D-B099C14DC3FE}" dt="2023-07-25T16:56:56.162" v="1968"/>
          <ac:spMkLst>
            <pc:docMk/>
            <pc:sldMk cId="1273457532" sldId="1058"/>
            <ac:spMk id="7" creationId="{6C0E8206-0818-5B58-CBC0-93C0984BEF4C}"/>
          </ac:spMkLst>
        </pc:spChg>
        <pc:spChg chg="add mod">
          <ac:chgData name="Peter Waddell" userId="dd862b9fb7d60430" providerId="LiveId" clId="{1E411993-29A5-4F44-B23D-B099C14DC3FE}" dt="2023-07-25T16:56:56.162" v="1968"/>
          <ac:spMkLst>
            <pc:docMk/>
            <pc:sldMk cId="1273457532" sldId="1058"/>
            <ac:spMk id="9" creationId="{2D9E63AF-4B07-A519-90B8-AB55F71BBEAF}"/>
          </ac:spMkLst>
        </pc:spChg>
        <pc:spChg chg="add mod">
          <ac:chgData name="Peter Waddell" userId="dd862b9fb7d60430" providerId="LiveId" clId="{1E411993-29A5-4F44-B23D-B099C14DC3FE}" dt="2023-07-25T16:56:56.162" v="1968"/>
          <ac:spMkLst>
            <pc:docMk/>
            <pc:sldMk cId="1273457532" sldId="1058"/>
            <ac:spMk id="10" creationId="{B25DC1E9-5856-6BEA-7622-6B5F3422BFC8}"/>
          </ac:spMkLst>
        </pc:spChg>
        <pc:spChg chg="add mod">
          <ac:chgData name="Peter Waddell" userId="dd862b9fb7d60430" providerId="LiveId" clId="{1E411993-29A5-4F44-B23D-B099C14DC3FE}" dt="2023-07-25T16:56:56.162" v="1968"/>
          <ac:spMkLst>
            <pc:docMk/>
            <pc:sldMk cId="1273457532" sldId="1058"/>
            <ac:spMk id="11" creationId="{2A97558E-6BA4-8626-82D1-9DB054939FB5}"/>
          </ac:spMkLst>
        </pc:spChg>
        <pc:spChg chg="add mod">
          <ac:chgData name="Peter Waddell" userId="dd862b9fb7d60430" providerId="LiveId" clId="{1E411993-29A5-4F44-B23D-B099C14DC3FE}" dt="2023-07-25T16:56:56.162" v="1968"/>
          <ac:spMkLst>
            <pc:docMk/>
            <pc:sldMk cId="1273457532" sldId="1058"/>
            <ac:spMk id="12" creationId="{948501AA-FE37-182A-B1D4-79A05FDC0393}"/>
          </ac:spMkLst>
        </pc:spChg>
        <pc:spChg chg="mod">
          <ac:chgData name="Peter Waddell" userId="dd862b9fb7d60430" providerId="LiveId" clId="{1E411993-29A5-4F44-B23D-B099C14DC3FE}" dt="2023-07-31T20:36:35.505" v="1994" actId="20577"/>
          <ac:spMkLst>
            <pc:docMk/>
            <pc:sldMk cId="1273457532" sldId="1058"/>
            <ac:spMk id="16" creationId="{DF1BD453-A198-ED11-F471-11E3B64F961A}"/>
          </ac:spMkLst>
        </pc:spChg>
        <pc:spChg chg="del">
          <ac:chgData name="Peter Waddell" userId="dd862b9fb7d60430" providerId="LiveId" clId="{1E411993-29A5-4F44-B23D-B099C14DC3FE}" dt="2023-07-25T16:56:55.931" v="1967" actId="478"/>
          <ac:spMkLst>
            <pc:docMk/>
            <pc:sldMk cId="1273457532" sldId="1058"/>
            <ac:spMk id="17" creationId="{2F9E0670-554C-EBFC-33E2-014F728A28AE}"/>
          </ac:spMkLst>
        </pc:spChg>
        <pc:spChg chg="del">
          <ac:chgData name="Peter Waddell" userId="dd862b9fb7d60430" providerId="LiveId" clId="{1E411993-29A5-4F44-B23D-B099C14DC3FE}" dt="2023-07-25T16:56:55.931" v="1967" actId="478"/>
          <ac:spMkLst>
            <pc:docMk/>
            <pc:sldMk cId="1273457532" sldId="1058"/>
            <ac:spMk id="19" creationId="{27EF4AC7-0680-2647-7B38-417995A72966}"/>
          </ac:spMkLst>
        </pc:spChg>
        <pc:spChg chg="add mod">
          <ac:chgData name="Peter Waddell" userId="dd862b9fb7d60430" providerId="LiveId" clId="{1E411993-29A5-4F44-B23D-B099C14DC3FE}" dt="2023-07-25T16:56:56.162" v="1968"/>
          <ac:spMkLst>
            <pc:docMk/>
            <pc:sldMk cId="1273457532" sldId="1058"/>
            <ac:spMk id="20" creationId="{48D3FCEB-D133-9022-E9F7-A8ADCED47574}"/>
          </ac:spMkLst>
        </pc:spChg>
        <pc:spChg chg="del">
          <ac:chgData name="Peter Waddell" userId="dd862b9fb7d60430" providerId="LiveId" clId="{1E411993-29A5-4F44-B23D-B099C14DC3FE}" dt="2023-07-25T16:56:55.931" v="1967" actId="478"/>
          <ac:spMkLst>
            <pc:docMk/>
            <pc:sldMk cId="1273457532" sldId="1058"/>
            <ac:spMk id="21" creationId="{A7F8FFA2-EC83-E932-ADAE-6F9BA5DB1309}"/>
          </ac:spMkLst>
        </pc:spChg>
        <pc:spChg chg="del">
          <ac:chgData name="Peter Waddell" userId="dd862b9fb7d60430" providerId="LiveId" clId="{1E411993-29A5-4F44-B23D-B099C14DC3FE}" dt="2023-07-25T16:56:55.931" v="1967" actId="478"/>
          <ac:spMkLst>
            <pc:docMk/>
            <pc:sldMk cId="1273457532" sldId="1058"/>
            <ac:spMk id="26" creationId="{7AB4BC51-3280-441C-1764-619BB5BBB9C2}"/>
          </ac:spMkLst>
        </pc:spChg>
        <pc:spChg chg="del">
          <ac:chgData name="Peter Waddell" userId="dd862b9fb7d60430" providerId="LiveId" clId="{1E411993-29A5-4F44-B23D-B099C14DC3FE}" dt="2023-07-25T16:56:55.931" v="1967" actId="478"/>
          <ac:spMkLst>
            <pc:docMk/>
            <pc:sldMk cId="1273457532" sldId="1058"/>
            <ac:spMk id="27" creationId="{7509AA85-6764-9DFF-128C-DE5AE746D6FB}"/>
          </ac:spMkLst>
        </pc:spChg>
        <pc:spChg chg="del">
          <ac:chgData name="Peter Waddell" userId="dd862b9fb7d60430" providerId="LiveId" clId="{1E411993-29A5-4F44-B23D-B099C14DC3FE}" dt="2023-07-25T16:56:55.931" v="1967" actId="478"/>
          <ac:spMkLst>
            <pc:docMk/>
            <pc:sldMk cId="1273457532" sldId="1058"/>
            <ac:spMk id="29" creationId="{154AC070-DA80-1C97-FD35-2F4B62D9954E}"/>
          </ac:spMkLst>
        </pc:spChg>
        <pc:spChg chg="del">
          <ac:chgData name="Peter Waddell" userId="dd862b9fb7d60430" providerId="LiveId" clId="{1E411993-29A5-4F44-B23D-B099C14DC3FE}" dt="2023-07-25T16:56:55.931" v="1967" actId="478"/>
          <ac:spMkLst>
            <pc:docMk/>
            <pc:sldMk cId="1273457532" sldId="1058"/>
            <ac:spMk id="30" creationId="{53207E08-417B-18B5-1466-3D1577C36423}"/>
          </ac:spMkLst>
        </pc:spChg>
        <pc:spChg chg="del">
          <ac:chgData name="Peter Waddell" userId="dd862b9fb7d60430" providerId="LiveId" clId="{1E411993-29A5-4F44-B23D-B099C14DC3FE}" dt="2023-07-25T16:56:55.931" v="1967" actId="478"/>
          <ac:spMkLst>
            <pc:docMk/>
            <pc:sldMk cId="1273457532" sldId="1058"/>
            <ac:spMk id="31" creationId="{DC616CE8-9A8F-4ADC-5A54-2AFD8A905A43}"/>
          </ac:spMkLst>
        </pc:spChg>
        <pc:graphicFrameChg chg="add mod">
          <ac:chgData name="Peter Waddell" userId="dd862b9fb7d60430" providerId="LiveId" clId="{1E411993-29A5-4F44-B23D-B099C14DC3FE}" dt="2023-07-25T16:56:56.162" v="1968"/>
          <ac:graphicFrameMkLst>
            <pc:docMk/>
            <pc:sldMk cId="1273457532" sldId="1058"/>
            <ac:graphicFrameMk id="22" creationId="{7AC56FE3-20CF-B963-5EC1-364B967C7CB1}"/>
          </ac:graphicFrameMkLst>
        </pc:graphicFrameChg>
        <pc:graphicFrameChg chg="del">
          <ac:chgData name="Peter Waddell" userId="dd862b9fb7d60430" providerId="LiveId" clId="{1E411993-29A5-4F44-B23D-B099C14DC3FE}" dt="2023-07-25T16:56:55.931" v="1967" actId="478"/>
          <ac:graphicFrameMkLst>
            <pc:docMk/>
            <pc:sldMk cId="1273457532" sldId="1058"/>
            <ac:graphicFrameMk id="28" creationId="{7B34D860-B9AD-C1D6-AF6B-023528F66A5B}"/>
          </ac:graphicFrameMkLst>
        </pc:graphicFrameChg>
      </pc:sldChg>
      <pc:sldChg chg="modNotesTx">
        <pc:chgData name="Peter Waddell" userId="dd862b9fb7d60430" providerId="LiveId" clId="{1E411993-29A5-4F44-B23D-B099C14DC3FE}" dt="2023-08-01T21:54:44.958" v="2350"/>
        <pc:sldMkLst>
          <pc:docMk/>
          <pc:sldMk cId="2093582302" sldId="1061"/>
        </pc:sldMkLst>
      </pc:sldChg>
      <pc:sldChg chg="modNotesTx">
        <pc:chgData name="Peter Waddell" userId="dd862b9fb7d60430" providerId="LiveId" clId="{1E411993-29A5-4F44-B23D-B099C14DC3FE}" dt="2023-08-01T21:54:42.507" v="2349" actId="20577"/>
        <pc:sldMkLst>
          <pc:docMk/>
          <pc:sldMk cId="267594059" sldId="1064"/>
        </pc:sldMkLst>
      </pc:sldChg>
      <pc:sldChg chg="modNotesTx">
        <pc:chgData name="Peter Waddell" userId="dd862b9fb7d60430" providerId="LiveId" clId="{1E411993-29A5-4F44-B23D-B099C14DC3FE}" dt="2023-08-01T22:01:54.359" v="2353" actId="20577"/>
        <pc:sldMkLst>
          <pc:docMk/>
          <pc:sldMk cId="161475212" sldId="1067"/>
        </pc:sldMkLst>
      </pc:sldChg>
      <pc:sldChg chg="modNotesTx">
        <pc:chgData name="Peter Waddell" userId="dd862b9fb7d60430" providerId="LiveId" clId="{1E411993-29A5-4F44-B23D-B099C14DC3FE}" dt="2023-08-01T22:02:11.645" v="2358" actId="20577"/>
        <pc:sldMkLst>
          <pc:docMk/>
          <pc:sldMk cId="3820260043" sldId="1068"/>
        </pc:sldMkLst>
      </pc:sldChg>
      <pc:sldChg chg="modSp mod">
        <pc:chgData name="Peter Waddell" userId="dd862b9fb7d60430" providerId="LiveId" clId="{1E411993-29A5-4F44-B23D-B099C14DC3FE}" dt="2023-07-31T20:36:47.750" v="2005" actId="20577"/>
        <pc:sldMkLst>
          <pc:docMk/>
          <pc:sldMk cId="2419062078" sldId="1072"/>
        </pc:sldMkLst>
        <pc:spChg chg="mod">
          <ac:chgData name="Peter Waddell" userId="dd862b9fb7d60430" providerId="LiveId" clId="{1E411993-29A5-4F44-B23D-B099C14DC3FE}" dt="2023-07-31T20:36:47.750" v="2005" actId="20577"/>
          <ac:spMkLst>
            <pc:docMk/>
            <pc:sldMk cId="2419062078" sldId="1072"/>
            <ac:spMk id="20" creationId="{0EC5E746-D7B5-4426-DAB9-CFEFDEB91409}"/>
          </ac:spMkLst>
        </pc:spChg>
      </pc:sldChg>
      <pc:sldChg chg="modNotesTx">
        <pc:chgData name="Peter Waddell" userId="dd862b9fb7d60430" providerId="LiveId" clId="{1E411993-29A5-4F44-B23D-B099C14DC3FE}" dt="2023-08-02T21:18:08.372" v="2473"/>
        <pc:sldMkLst>
          <pc:docMk/>
          <pc:sldMk cId="1841828626" sldId="1080"/>
        </pc:sldMkLst>
      </pc:sldChg>
      <pc:sldChg chg="modNotesTx">
        <pc:chgData name="Peter Waddell" userId="dd862b9fb7d60430" providerId="LiveId" clId="{1E411993-29A5-4F44-B23D-B099C14DC3FE}" dt="2023-08-02T21:18:09.680" v="2474"/>
        <pc:sldMkLst>
          <pc:docMk/>
          <pc:sldMk cId="1740556924" sldId="1081"/>
        </pc:sldMkLst>
      </pc:sldChg>
      <pc:sldChg chg="modNotesTx">
        <pc:chgData name="Peter Waddell" userId="dd862b9fb7d60430" providerId="LiveId" clId="{1E411993-29A5-4F44-B23D-B099C14DC3FE}" dt="2023-08-01T21:14:07.236" v="2239"/>
        <pc:sldMkLst>
          <pc:docMk/>
          <pc:sldMk cId="1426326608" sldId="1085"/>
        </pc:sldMkLst>
      </pc:sldChg>
      <pc:sldChg chg="modNotesTx">
        <pc:chgData name="Peter Waddell" userId="dd862b9fb7d60430" providerId="LiveId" clId="{1E411993-29A5-4F44-B23D-B099C14DC3FE}" dt="2023-08-01T21:14:04.554" v="2238" actId="20577"/>
        <pc:sldMkLst>
          <pc:docMk/>
          <pc:sldMk cId="1006598708" sldId="1086"/>
        </pc:sldMkLst>
      </pc:sldChg>
      <pc:sldChg chg="modNotesTx">
        <pc:chgData name="Peter Waddell" userId="dd862b9fb7d60430" providerId="LiveId" clId="{1E411993-29A5-4F44-B23D-B099C14DC3FE}" dt="2023-08-01T21:14:11.679" v="2241"/>
        <pc:sldMkLst>
          <pc:docMk/>
          <pc:sldMk cId="2568938081" sldId="1087"/>
        </pc:sldMkLst>
      </pc:sldChg>
      <pc:sldChg chg="modNotesTx">
        <pc:chgData name="Peter Waddell" userId="dd862b9fb7d60430" providerId="LiveId" clId="{1E411993-29A5-4F44-B23D-B099C14DC3FE}" dt="2023-08-01T21:18:26.069" v="2253" actId="20577"/>
        <pc:sldMkLst>
          <pc:docMk/>
          <pc:sldMk cId="3783119397" sldId="1091"/>
        </pc:sldMkLst>
      </pc:sldChg>
      <pc:sldChg chg="modNotesTx">
        <pc:chgData name="Peter Waddell" userId="dd862b9fb7d60430" providerId="LiveId" clId="{1E411993-29A5-4F44-B23D-B099C14DC3FE}" dt="2023-08-01T21:22:45.368" v="2256" actId="20577"/>
        <pc:sldMkLst>
          <pc:docMk/>
          <pc:sldMk cId="2418515562" sldId="1098"/>
        </pc:sldMkLst>
      </pc:sldChg>
      <pc:sldChg chg="delSp mod">
        <pc:chgData name="Peter Waddell" userId="dd862b9fb7d60430" providerId="LiveId" clId="{1E411993-29A5-4F44-B23D-B099C14DC3FE}" dt="2023-07-11T21:44:33.127" v="1569" actId="478"/>
        <pc:sldMkLst>
          <pc:docMk/>
          <pc:sldMk cId="625166291" sldId="1100"/>
        </pc:sldMkLst>
        <pc:picChg chg="del">
          <ac:chgData name="Peter Waddell" userId="dd862b9fb7d60430" providerId="LiveId" clId="{1E411993-29A5-4F44-B23D-B099C14DC3FE}" dt="2023-07-11T21:44:31.643" v="1568" actId="478"/>
          <ac:picMkLst>
            <pc:docMk/>
            <pc:sldMk cId="625166291" sldId="1100"/>
            <ac:picMk id="14" creationId="{0460CF05-CECE-0126-CBC4-37B04D52FF28}"/>
          </ac:picMkLst>
        </pc:picChg>
        <pc:picChg chg="del">
          <ac:chgData name="Peter Waddell" userId="dd862b9fb7d60430" providerId="LiveId" clId="{1E411993-29A5-4F44-B23D-B099C14DC3FE}" dt="2023-07-11T21:44:33.127" v="1569" actId="478"/>
          <ac:picMkLst>
            <pc:docMk/>
            <pc:sldMk cId="625166291" sldId="1100"/>
            <ac:picMk id="60" creationId="{8E60CFDA-004A-4B13-A4FB-8CFD478A0C6B}"/>
          </ac:picMkLst>
        </pc:picChg>
      </pc:sldChg>
      <pc:sldChg chg="modSp">
        <pc:chgData name="Peter Waddell" userId="dd862b9fb7d60430" providerId="LiveId" clId="{1E411993-29A5-4F44-B23D-B099C14DC3FE}" dt="2023-07-10T23:20:16.926" v="618"/>
        <pc:sldMkLst>
          <pc:docMk/>
          <pc:sldMk cId="895480566" sldId="1102"/>
        </pc:sldMkLst>
        <pc:graphicFrameChg chg="mod">
          <ac:chgData name="Peter Waddell" userId="dd862b9fb7d60430" providerId="LiveId" clId="{1E411993-29A5-4F44-B23D-B099C14DC3FE}" dt="2023-07-10T23:20:16.926" v="618"/>
          <ac:graphicFrameMkLst>
            <pc:docMk/>
            <pc:sldMk cId="895480566" sldId="1102"/>
            <ac:graphicFrameMk id="30" creationId="{84C3D1D4-5AB0-3D35-27A0-4C5B0EC5B1A1}"/>
          </ac:graphicFrameMkLst>
        </pc:graphicFrameChg>
      </pc:sldChg>
      <pc:sldChg chg="del">
        <pc:chgData name="Peter Waddell" userId="dd862b9fb7d60430" providerId="LiveId" clId="{1E411993-29A5-4F44-B23D-B099C14DC3FE}" dt="2023-07-06T14:47:09.548" v="516" actId="47"/>
        <pc:sldMkLst>
          <pc:docMk/>
          <pc:sldMk cId="3325546327" sldId="1104"/>
        </pc:sldMkLst>
      </pc:sldChg>
      <pc:sldChg chg="delSp modSp mod">
        <pc:chgData name="Peter Waddell" userId="dd862b9fb7d60430" providerId="LiveId" clId="{1E411993-29A5-4F44-B23D-B099C14DC3FE}" dt="2023-08-01T21:28:35.004" v="2283" actId="1037"/>
        <pc:sldMkLst>
          <pc:docMk/>
          <pc:sldMk cId="698039437" sldId="1106"/>
        </pc:sldMkLst>
        <pc:spChg chg="mod">
          <ac:chgData name="Peter Waddell" userId="dd862b9fb7d60430" providerId="LiveId" clId="{1E411993-29A5-4F44-B23D-B099C14DC3FE}" dt="2023-08-01T21:28:35.004" v="2283" actId="1037"/>
          <ac:spMkLst>
            <pc:docMk/>
            <pc:sldMk cId="698039437" sldId="1106"/>
            <ac:spMk id="3" creationId="{340811A6-15DF-709F-709A-C346CD09C30D}"/>
          </ac:spMkLst>
        </pc:spChg>
        <pc:spChg chg="del">
          <ac:chgData name="Peter Waddell" userId="dd862b9fb7d60430" providerId="LiveId" clId="{1E411993-29A5-4F44-B23D-B099C14DC3FE}" dt="2023-07-03T15:45:58.966" v="380" actId="478"/>
          <ac:spMkLst>
            <pc:docMk/>
            <pc:sldMk cId="698039437" sldId="1106"/>
            <ac:spMk id="21" creationId="{028EDD2F-9606-7F32-1358-26AAAC2637A7}"/>
          </ac:spMkLst>
        </pc:spChg>
        <pc:graphicFrameChg chg="mod ord">
          <ac:chgData name="Peter Waddell" userId="dd862b9fb7d60430" providerId="LiveId" clId="{1E411993-29A5-4F44-B23D-B099C14DC3FE}" dt="2023-08-01T21:28:18.732" v="2263" actId="167"/>
          <ac:graphicFrameMkLst>
            <pc:docMk/>
            <pc:sldMk cId="698039437" sldId="1106"/>
            <ac:graphicFrameMk id="4" creationId="{B2B2B822-854F-7BAC-3932-A84D701E2D51}"/>
          </ac:graphicFrameMkLst>
        </pc:graphicFrameChg>
      </pc:sldChg>
      <pc:sldChg chg="modSp mod modNotesTx">
        <pc:chgData name="Peter Waddell" userId="dd862b9fb7d60430" providerId="LiveId" clId="{1E411993-29A5-4F44-B23D-B099C14DC3FE}" dt="2023-07-11T00:07:19.448" v="1566" actId="13926"/>
        <pc:sldMkLst>
          <pc:docMk/>
          <pc:sldMk cId="474498885" sldId="1107"/>
        </pc:sldMkLst>
        <pc:spChg chg="mod">
          <ac:chgData name="Peter Waddell" userId="dd862b9fb7d60430" providerId="LiveId" clId="{1E411993-29A5-4F44-B23D-B099C14DC3FE}" dt="2023-07-11T00:07:19.448" v="1566" actId="13926"/>
          <ac:spMkLst>
            <pc:docMk/>
            <pc:sldMk cId="474498885" sldId="1107"/>
            <ac:spMk id="6" creationId="{67FB78B5-DAEF-9C54-ACA1-01EFA19DB2ED}"/>
          </ac:spMkLst>
        </pc:spChg>
        <pc:spChg chg="mod">
          <ac:chgData name="Peter Waddell" userId="dd862b9fb7d60430" providerId="LiveId" clId="{1E411993-29A5-4F44-B23D-B099C14DC3FE}" dt="2023-06-28T16:02:36.945" v="93" actId="20577"/>
          <ac:spMkLst>
            <pc:docMk/>
            <pc:sldMk cId="474498885" sldId="1107"/>
            <ac:spMk id="7" creationId="{FCE31B4C-75F0-B541-8A5A-1016EF71758E}"/>
          </ac:spMkLst>
        </pc:spChg>
        <pc:graphicFrameChg chg="mod">
          <ac:chgData name="Peter Waddell" userId="dd862b9fb7d60430" providerId="LiveId" clId="{1E411993-29A5-4F44-B23D-B099C14DC3FE}" dt="2023-06-28T16:01:58.791" v="2"/>
          <ac:graphicFrameMkLst>
            <pc:docMk/>
            <pc:sldMk cId="474498885" sldId="1107"/>
            <ac:graphicFrameMk id="4" creationId="{D6D3394F-CE3F-4D5F-3E13-46F0BA0FB1A6}"/>
          </ac:graphicFrameMkLst>
        </pc:graphicFrameChg>
      </pc:sldChg>
      <pc:sldChg chg="addSp modSp mod ord">
        <pc:chgData name="Peter Waddell" userId="dd862b9fb7d60430" providerId="LiveId" clId="{1E411993-29A5-4F44-B23D-B099C14DC3FE}" dt="2023-08-02T23:26:35.893" v="2481"/>
        <pc:sldMkLst>
          <pc:docMk/>
          <pc:sldMk cId="2241542792" sldId="1111"/>
        </pc:sldMkLst>
        <pc:spChg chg="add mod">
          <ac:chgData name="Peter Waddell" userId="dd862b9fb7d60430" providerId="LiveId" clId="{1E411993-29A5-4F44-B23D-B099C14DC3FE}" dt="2023-07-10T23:14:53.394" v="607" actId="1076"/>
          <ac:spMkLst>
            <pc:docMk/>
            <pc:sldMk cId="2241542792" sldId="1111"/>
            <ac:spMk id="2" creationId="{AB5328B6-E11D-26A0-7EE1-CD632E23A654}"/>
          </ac:spMkLst>
        </pc:spChg>
      </pc:sldChg>
      <pc:sldChg chg="addSp delSp modSp mod">
        <pc:chgData name="Peter Waddell" userId="dd862b9fb7d60430" providerId="LiveId" clId="{1E411993-29A5-4F44-B23D-B099C14DC3FE}" dt="2023-07-07T14:52:58.307" v="603"/>
        <pc:sldMkLst>
          <pc:docMk/>
          <pc:sldMk cId="3351348940" sldId="1112"/>
        </pc:sldMkLst>
        <pc:spChg chg="del">
          <ac:chgData name="Peter Waddell" userId="dd862b9fb7d60430" providerId="LiveId" clId="{1E411993-29A5-4F44-B23D-B099C14DC3FE}" dt="2023-07-07T14:52:58.095" v="602" actId="478"/>
          <ac:spMkLst>
            <pc:docMk/>
            <pc:sldMk cId="3351348940" sldId="1112"/>
            <ac:spMk id="9" creationId="{C2B65EBD-6628-57C8-9283-69923FC1DF5E}"/>
          </ac:spMkLst>
        </pc:spChg>
        <pc:spChg chg="add mod">
          <ac:chgData name="Peter Waddell" userId="dd862b9fb7d60430" providerId="LiveId" clId="{1E411993-29A5-4F44-B23D-B099C14DC3FE}" dt="2023-07-07T14:52:58.307" v="603"/>
          <ac:spMkLst>
            <pc:docMk/>
            <pc:sldMk cId="3351348940" sldId="1112"/>
            <ac:spMk id="17" creationId="{9382287F-B07C-0773-AC52-1FF9FF82A5BA}"/>
          </ac:spMkLst>
        </pc:spChg>
      </pc:sldChg>
      <pc:sldChg chg="addSp delSp modSp mod">
        <pc:chgData name="Peter Waddell" userId="dd862b9fb7d60430" providerId="LiveId" clId="{1E411993-29A5-4F44-B23D-B099C14DC3FE}" dt="2023-07-07T14:53:01.251" v="605"/>
        <pc:sldMkLst>
          <pc:docMk/>
          <pc:sldMk cId="120328373" sldId="1113"/>
        </pc:sldMkLst>
        <pc:spChg chg="del">
          <ac:chgData name="Peter Waddell" userId="dd862b9fb7d60430" providerId="LiveId" clId="{1E411993-29A5-4F44-B23D-B099C14DC3FE}" dt="2023-07-07T14:53:01.038" v="604" actId="478"/>
          <ac:spMkLst>
            <pc:docMk/>
            <pc:sldMk cId="120328373" sldId="1113"/>
            <ac:spMk id="9" creationId="{C2B65EBD-6628-57C8-9283-69923FC1DF5E}"/>
          </ac:spMkLst>
        </pc:spChg>
        <pc:spChg chg="add mod">
          <ac:chgData name="Peter Waddell" userId="dd862b9fb7d60430" providerId="LiveId" clId="{1E411993-29A5-4F44-B23D-B099C14DC3FE}" dt="2023-07-07T14:53:01.251" v="605"/>
          <ac:spMkLst>
            <pc:docMk/>
            <pc:sldMk cId="120328373" sldId="1113"/>
            <ac:spMk id="18" creationId="{DDD5648A-F5F6-34A2-3F65-7B15E642D106}"/>
          </ac:spMkLst>
        </pc:spChg>
      </pc:sldChg>
      <pc:sldChg chg="modSp mod modNotesTx">
        <pc:chgData name="Peter Waddell" userId="dd862b9fb7d60430" providerId="LiveId" clId="{1E411993-29A5-4F44-B23D-B099C14DC3FE}" dt="2023-08-02T22:26:08.378" v="2475" actId="20577"/>
        <pc:sldMkLst>
          <pc:docMk/>
          <pc:sldMk cId="2491646750" sldId="1116"/>
        </pc:sldMkLst>
        <pc:spChg chg="mod">
          <ac:chgData name="Peter Waddell" userId="dd862b9fb7d60430" providerId="LiveId" clId="{1E411993-29A5-4F44-B23D-B099C14DC3FE}" dt="2023-07-25T16:31:06.227" v="1575" actId="1076"/>
          <ac:spMkLst>
            <pc:docMk/>
            <pc:sldMk cId="2491646750" sldId="1116"/>
            <ac:spMk id="8" creationId="{6EA36596-A430-21EB-9507-17E2BB1AEA75}"/>
          </ac:spMkLst>
        </pc:spChg>
        <pc:graphicFrameChg chg="mod">
          <ac:chgData name="Peter Waddell" userId="dd862b9fb7d60430" providerId="LiveId" clId="{1E411993-29A5-4F44-B23D-B099C14DC3FE}" dt="2023-06-30T21:32:26.200" v="329"/>
          <ac:graphicFrameMkLst>
            <pc:docMk/>
            <pc:sldMk cId="2491646750" sldId="1116"/>
            <ac:graphicFrameMk id="4" creationId="{EAB7EB06-B8D8-9CD2-EE2E-5BFAB8279EE1}"/>
          </ac:graphicFrameMkLst>
        </pc:graphicFrameChg>
      </pc:sldChg>
      <pc:sldChg chg="modNotesTx">
        <pc:chgData name="Peter Waddell" userId="dd862b9fb7d60430" providerId="LiveId" clId="{1E411993-29A5-4F44-B23D-B099C14DC3FE}" dt="2023-08-01T21:22:49.292" v="2257"/>
        <pc:sldMkLst>
          <pc:docMk/>
          <pc:sldMk cId="3704866863" sldId="1117"/>
        </pc:sldMkLst>
      </pc:sldChg>
      <pc:sldChg chg="addSp delSp modSp add mod">
        <pc:chgData name="Peter Waddell" userId="dd862b9fb7d60430" providerId="LiveId" clId="{1E411993-29A5-4F44-B23D-B099C14DC3FE}" dt="2023-08-01T21:28:41.111" v="2285"/>
        <pc:sldMkLst>
          <pc:docMk/>
          <pc:sldMk cId="1870117044" sldId="1118"/>
        </pc:sldMkLst>
        <pc:spChg chg="del">
          <ac:chgData name="Peter Waddell" userId="dd862b9fb7d60430" providerId="LiveId" clId="{1E411993-29A5-4F44-B23D-B099C14DC3FE}" dt="2023-08-01T21:28:40.829" v="2284" actId="478"/>
          <ac:spMkLst>
            <pc:docMk/>
            <pc:sldMk cId="1870117044" sldId="1118"/>
            <ac:spMk id="3" creationId="{340811A6-15DF-709F-709A-C346CD09C30D}"/>
          </ac:spMkLst>
        </pc:spChg>
        <pc:spChg chg="add mod">
          <ac:chgData name="Peter Waddell" userId="dd862b9fb7d60430" providerId="LiveId" clId="{1E411993-29A5-4F44-B23D-B099C14DC3FE}" dt="2023-08-01T21:28:41.111" v="2285"/>
          <ac:spMkLst>
            <pc:docMk/>
            <pc:sldMk cId="1870117044" sldId="1118"/>
            <ac:spMk id="9" creationId="{DDF2AC79-313F-0282-23A1-042E8FFBF6A9}"/>
          </ac:spMkLst>
        </pc:spChg>
        <pc:graphicFrameChg chg="del">
          <ac:chgData name="Peter Waddell" userId="dd862b9fb7d60430" providerId="LiveId" clId="{1E411993-29A5-4F44-B23D-B099C14DC3FE}" dt="2023-08-01T21:28:40.829" v="2284" actId="478"/>
          <ac:graphicFrameMkLst>
            <pc:docMk/>
            <pc:sldMk cId="1870117044" sldId="1118"/>
            <ac:graphicFrameMk id="4" creationId="{B2B2B822-854F-7BAC-3932-A84D701E2D51}"/>
          </ac:graphicFrameMkLst>
        </pc:graphicFrameChg>
        <pc:graphicFrameChg chg="add mod">
          <ac:chgData name="Peter Waddell" userId="dd862b9fb7d60430" providerId="LiveId" clId="{1E411993-29A5-4F44-B23D-B099C14DC3FE}" dt="2023-08-01T21:28:41.111" v="2285"/>
          <ac:graphicFrameMkLst>
            <pc:docMk/>
            <pc:sldMk cId="1870117044" sldId="1118"/>
            <ac:graphicFrameMk id="7" creationId="{5CD14ACD-8203-D909-4002-76ED25C59B57}"/>
          </ac:graphicFrameMkLst>
        </pc:graphicFrameChg>
      </pc:sldChg>
      <pc:sldChg chg="modSp add mod ord">
        <pc:chgData name="Peter Waddell" userId="dd862b9fb7d60430" providerId="LiveId" clId="{1E411993-29A5-4F44-B23D-B099C14DC3FE}" dt="2023-07-10T23:20:45.553" v="620"/>
        <pc:sldMkLst>
          <pc:docMk/>
          <pc:sldMk cId="167876560" sldId="1119"/>
        </pc:sldMkLst>
        <pc:spChg chg="mod">
          <ac:chgData name="Peter Waddell" userId="dd862b9fb7d60430" providerId="LiveId" clId="{1E411993-29A5-4F44-B23D-B099C14DC3FE}" dt="2023-07-06T14:48:01.940" v="520" actId="20577"/>
          <ac:spMkLst>
            <pc:docMk/>
            <pc:sldMk cId="167876560" sldId="1119"/>
            <ac:spMk id="11" creationId="{67EC5C39-11D1-B91E-B403-7A7473C52EF1}"/>
          </ac:spMkLst>
        </pc:spChg>
      </pc:sldChg>
      <pc:sldChg chg="add modNotesTx">
        <pc:chgData name="Peter Waddell" userId="dd862b9fb7d60430" providerId="LiveId" clId="{1E411993-29A5-4F44-B23D-B099C14DC3FE}" dt="2023-08-01T21:41:01.520" v="2328"/>
        <pc:sldMkLst>
          <pc:docMk/>
          <pc:sldMk cId="3678906142" sldId="1120"/>
        </pc:sldMkLst>
      </pc:sldChg>
      <pc:sldChg chg="modSp add del mod">
        <pc:chgData name="Peter Waddell" userId="dd862b9fb7d60430" providerId="LiveId" clId="{1E411993-29A5-4F44-B23D-B099C14DC3FE}" dt="2023-07-25T16:57:05.593" v="1969" actId="47"/>
        <pc:sldMkLst>
          <pc:docMk/>
          <pc:sldMk cId="1184471978" sldId="1121"/>
        </pc:sldMkLst>
        <pc:graphicFrameChg chg="mod">
          <ac:chgData name="Peter Waddell" userId="dd862b9fb7d60430" providerId="LiveId" clId="{1E411993-29A5-4F44-B23D-B099C14DC3FE}" dt="2023-07-25T16:56:47.816" v="1966" actId="1076"/>
          <ac:graphicFrameMkLst>
            <pc:docMk/>
            <pc:sldMk cId="1184471978" sldId="1121"/>
            <ac:graphicFrameMk id="13" creationId="{5A336FE0-210F-9093-0A40-3388EE1FE3AD}"/>
          </ac:graphicFrameMkLst>
        </pc:graphicFrameChg>
      </pc:sldChg>
      <pc:sldChg chg="add del">
        <pc:chgData name="Peter Waddell" userId="dd862b9fb7d60430" providerId="LiveId" clId="{1E411993-29A5-4F44-B23D-B099C14DC3FE}" dt="2023-07-25T16:48:40.065" v="1878" actId="47"/>
        <pc:sldMkLst>
          <pc:docMk/>
          <pc:sldMk cId="1818071868" sldId="1121"/>
        </pc:sldMkLst>
      </pc:sldChg>
      <pc:sldChg chg="add del">
        <pc:chgData name="Peter Waddell" userId="dd862b9fb7d60430" providerId="LiveId" clId="{1E411993-29A5-4F44-B23D-B099C14DC3FE}" dt="2023-07-25T16:43:09.963" v="1840" actId="47"/>
        <pc:sldMkLst>
          <pc:docMk/>
          <pc:sldMk cId="2998464831" sldId="1121"/>
        </pc:sldMkLst>
      </pc:sldChg>
      <pc:sldChg chg="add del">
        <pc:chgData name="Peter Waddell" userId="dd862b9fb7d60430" providerId="LiveId" clId="{1E411993-29A5-4F44-B23D-B099C14DC3FE}" dt="2023-07-25T16:56:08.045" v="1960" actId="47"/>
        <pc:sldMkLst>
          <pc:docMk/>
          <pc:sldMk cId="3150368964" sldId="1121"/>
        </pc:sldMkLst>
      </pc:sldChg>
      <pc:sldChg chg="add del">
        <pc:chgData name="Peter Waddell" userId="dd862b9fb7d60430" providerId="LiveId" clId="{1E411993-29A5-4F44-B23D-B099C14DC3FE}" dt="2023-07-25T16:56:40.445" v="1963" actId="2696"/>
        <pc:sldMkLst>
          <pc:docMk/>
          <pc:sldMk cId="4211930985" sldId="1121"/>
        </pc:sldMkLst>
      </pc:sldChg>
      <pc:sldChg chg="add del">
        <pc:chgData name="Peter Waddell" userId="dd862b9fb7d60430" providerId="LiveId" clId="{1E411993-29A5-4F44-B23D-B099C14DC3FE}" dt="2023-07-25T16:45:13.947" v="1855" actId="47"/>
        <pc:sldMkLst>
          <pc:docMk/>
          <pc:sldMk cId="2983337447" sldId="1122"/>
        </pc:sldMkLst>
      </pc:sldChg>
    </pc:docChg>
  </pc:docChgLst>
  <pc:docChgLst>
    <pc:chgData name="Peter Waddell" userId="dd862b9fb7d60430" providerId="LiveId" clId="{9C0893AF-F35D-4F8C-9943-E9A23A4FD229}"/>
    <pc:docChg chg="undo redo custSel addSld delSld modSld sldOrd">
      <pc:chgData name="Peter Waddell" userId="dd862b9fb7d60430" providerId="LiveId" clId="{9C0893AF-F35D-4F8C-9943-E9A23A4FD229}" dt="2024-05-20T23:17:32.382" v="8575" actId="20577"/>
      <pc:docMkLst>
        <pc:docMk/>
      </pc:docMkLst>
      <pc:sldChg chg="addSp delSp modSp mod">
        <pc:chgData name="Peter Waddell" userId="dd862b9fb7d60430" providerId="LiveId" clId="{9C0893AF-F35D-4F8C-9943-E9A23A4FD229}" dt="2024-05-07T21:10:17.314" v="7177" actId="1035"/>
        <pc:sldMkLst>
          <pc:docMk/>
          <pc:sldMk cId="2495371453" sldId="259"/>
        </pc:sldMkLst>
        <pc:spChg chg="mod">
          <ac:chgData name="Peter Waddell" userId="dd862b9fb7d60430" providerId="LiveId" clId="{9C0893AF-F35D-4F8C-9943-E9A23A4FD229}" dt="2024-05-07T21:10:17.314" v="7177" actId="1035"/>
          <ac:spMkLst>
            <pc:docMk/>
            <pc:sldMk cId="2495371453" sldId="259"/>
            <ac:spMk id="2" creationId="{AA657602-DE06-CDE2-69E6-DE6F2787268D}"/>
          </ac:spMkLst>
        </pc:spChg>
        <pc:spChg chg="add mod">
          <ac:chgData name="Peter Waddell" userId="dd862b9fb7d60430" providerId="LiveId" clId="{9C0893AF-F35D-4F8C-9943-E9A23A4FD229}" dt="2024-05-07T21:10:05.272" v="7170" actId="1035"/>
          <ac:spMkLst>
            <pc:docMk/>
            <pc:sldMk cId="2495371453" sldId="259"/>
            <ac:spMk id="4" creationId="{FA6A3A6B-CA32-165E-1F1C-AF47312E77FC}"/>
          </ac:spMkLst>
        </pc:spChg>
        <pc:spChg chg="del">
          <ac:chgData name="Peter Waddell" userId="dd862b9fb7d60430" providerId="LiveId" clId="{9C0893AF-F35D-4F8C-9943-E9A23A4FD229}" dt="2024-05-07T21:02:25.882" v="6949" actId="478"/>
          <ac:spMkLst>
            <pc:docMk/>
            <pc:sldMk cId="2495371453" sldId="259"/>
            <ac:spMk id="10" creationId="{11E97CFB-A765-BDC8-D30C-343D14BD8197}"/>
          </ac:spMkLst>
        </pc:spChg>
        <pc:spChg chg="del">
          <ac:chgData name="Peter Waddell" userId="dd862b9fb7d60430" providerId="LiveId" clId="{9C0893AF-F35D-4F8C-9943-E9A23A4FD229}" dt="2024-05-07T21:02:20.088" v="6944" actId="478"/>
          <ac:spMkLst>
            <pc:docMk/>
            <pc:sldMk cId="2495371453" sldId="259"/>
            <ac:spMk id="12" creationId="{E4505B23-7088-2AC5-BF51-5F974C99E0F1}"/>
          </ac:spMkLst>
        </pc:spChg>
        <pc:spChg chg="del">
          <ac:chgData name="Peter Waddell" userId="dd862b9fb7d60430" providerId="LiveId" clId="{9C0893AF-F35D-4F8C-9943-E9A23A4FD229}" dt="2024-05-07T21:02:30.471" v="6951" actId="478"/>
          <ac:spMkLst>
            <pc:docMk/>
            <pc:sldMk cId="2495371453" sldId="259"/>
            <ac:spMk id="20" creationId="{1AB6D18E-BC9F-160F-025E-EA19D5273546}"/>
          </ac:spMkLst>
        </pc:spChg>
        <pc:spChg chg="del">
          <ac:chgData name="Peter Waddell" userId="dd862b9fb7d60430" providerId="LiveId" clId="{9C0893AF-F35D-4F8C-9943-E9A23A4FD229}" dt="2024-05-07T21:02:28.894" v="6950" actId="478"/>
          <ac:spMkLst>
            <pc:docMk/>
            <pc:sldMk cId="2495371453" sldId="259"/>
            <ac:spMk id="21" creationId="{4CA8B159-DCF5-B672-A110-9F5CD3969818}"/>
          </ac:spMkLst>
        </pc:spChg>
        <pc:graphicFrameChg chg="add del mod ord">
          <ac:chgData name="Peter Waddell" userId="dd862b9fb7d60430" providerId="LiveId" clId="{9C0893AF-F35D-4F8C-9943-E9A23A4FD229}" dt="2024-05-07T21:10:13.797" v="7174" actId="1036"/>
          <ac:graphicFrameMkLst>
            <pc:docMk/>
            <pc:sldMk cId="2495371453" sldId="259"/>
            <ac:graphicFrameMk id="7" creationId="{CF2F2AD5-823B-4434-AC08-33C68ED5D6E5}"/>
          </ac:graphicFrameMkLst>
        </pc:graphicFrameChg>
        <pc:picChg chg="del">
          <ac:chgData name="Peter Waddell" userId="dd862b9fb7d60430" providerId="LiveId" clId="{9C0893AF-F35D-4F8C-9943-E9A23A4FD229}" dt="2024-05-07T21:02:20.597" v="6945" actId="478"/>
          <ac:picMkLst>
            <pc:docMk/>
            <pc:sldMk cId="2495371453" sldId="259"/>
            <ac:picMk id="3" creationId="{857C3714-5E30-CC0C-3B19-AA58D2125CFF}"/>
          </ac:picMkLst>
        </pc:picChg>
        <pc:cxnChg chg="del">
          <ac:chgData name="Peter Waddell" userId="dd862b9fb7d60430" providerId="LiveId" clId="{9C0893AF-F35D-4F8C-9943-E9A23A4FD229}" dt="2024-05-07T21:02:24.413" v="6948" actId="478"/>
          <ac:cxnSpMkLst>
            <pc:docMk/>
            <pc:sldMk cId="2495371453" sldId="259"/>
            <ac:cxnSpMk id="5" creationId="{E18F1E82-0AED-407F-FBA2-438435AF6433}"/>
          </ac:cxnSpMkLst>
        </pc:cxnChg>
        <pc:cxnChg chg="del">
          <ac:chgData name="Peter Waddell" userId="dd862b9fb7d60430" providerId="LiveId" clId="{9C0893AF-F35D-4F8C-9943-E9A23A4FD229}" dt="2024-05-07T21:02:30.912" v="6952" actId="478"/>
          <ac:cxnSpMkLst>
            <pc:docMk/>
            <pc:sldMk cId="2495371453" sldId="259"/>
            <ac:cxnSpMk id="19" creationId="{E6AE0262-B2DF-0E39-55F7-90393C6CA429}"/>
          </ac:cxnSpMkLst>
        </pc:cxnChg>
      </pc:sldChg>
      <pc:sldChg chg="addSp delSp modSp mod">
        <pc:chgData name="Peter Waddell" userId="dd862b9fb7d60430" providerId="LiveId" clId="{9C0893AF-F35D-4F8C-9943-E9A23A4FD229}" dt="2024-05-14T23:35:36.605" v="8468"/>
        <pc:sldMkLst>
          <pc:docMk/>
          <pc:sldMk cId="3666493552" sldId="570"/>
        </pc:sldMkLst>
        <pc:spChg chg="add mod">
          <ac:chgData name="Peter Waddell" userId="dd862b9fb7d60430" providerId="LiveId" clId="{9C0893AF-F35D-4F8C-9943-E9A23A4FD229}" dt="2024-05-01T15:44:57.871" v="6411"/>
          <ac:spMkLst>
            <pc:docMk/>
            <pc:sldMk cId="3666493552" sldId="570"/>
            <ac:spMk id="3" creationId="{484B637F-02CB-1929-E6EB-44B6744B5956}"/>
          </ac:spMkLst>
        </pc:spChg>
        <pc:spChg chg="add mod">
          <ac:chgData name="Peter Waddell" userId="dd862b9fb7d60430" providerId="LiveId" clId="{9C0893AF-F35D-4F8C-9943-E9A23A4FD229}" dt="2024-05-01T15:45:07.237" v="6414" actId="207"/>
          <ac:spMkLst>
            <pc:docMk/>
            <pc:sldMk cId="3666493552" sldId="570"/>
            <ac:spMk id="4" creationId="{7BE15AF5-F1A8-45D1-BA97-BA98A90C8D4D}"/>
          </ac:spMkLst>
        </pc:spChg>
        <pc:spChg chg="add mod">
          <ac:chgData name="Peter Waddell" userId="dd862b9fb7d60430" providerId="LiveId" clId="{9C0893AF-F35D-4F8C-9943-E9A23A4FD229}" dt="2024-05-01T15:50:27.092" v="6512" actId="114"/>
          <ac:spMkLst>
            <pc:docMk/>
            <pc:sldMk cId="3666493552" sldId="570"/>
            <ac:spMk id="5" creationId="{14E658E0-86DA-C786-AC70-8EF0D5694615}"/>
          </ac:spMkLst>
        </pc:spChg>
        <pc:spChg chg="del">
          <ac:chgData name="Peter Waddell" userId="dd862b9fb7d60430" providerId="LiveId" clId="{9C0893AF-F35D-4F8C-9943-E9A23A4FD229}" dt="2024-05-01T15:45:02.393" v="6412" actId="478"/>
          <ac:spMkLst>
            <pc:docMk/>
            <pc:sldMk cId="3666493552" sldId="570"/>
            <ac:spMk id="20" creationId="{0EC5E746-D7B5-4426-DAB9-CFEFDEB91409}"/>
          </ac:spMkLst>
        </pc:spChg>
        <pc:spChg chg="mod">
          <ac:chgData name="Peter Waddell" userId="dd862b9fb7d60430" providerId="LiveId" clId="{9C0893AF-F35D-4F8C-9943-E9A23A4FD229}" dt="2024-05-01T15:46:31.065" v="6439" actId="20577"/>
          <ac:spMkLst>
            <pc:docMk/>
            <pc:sldMk cId="3666493552" sldId="570"/>
            <ac:spMk id="47" creationId="{07163EF8-E14E-7BFE-D2ED-7970327C2564}"/>
          </ac:spMkLst>
        </pc:spChg>
        <pc:graphicFrameChg chg="add mod">
          <ac:chgData name="Peter Waddell" userId="dd862b9fb7d60430" providerId="LiveId" clId="{9C0893AF-F35D-4F8C-9943-E9A23A4FD229}" dt="2024-05-14T23:35:36.605" v="8468"/>
          <ac:graphicFrameMkLst>
            <pc:docMk/>
            <pc:sldMk cId="3666493552" sldId="570"/>
            <ac:graphicFrameMk id="6" creationId="{6012B81A-D657-B9EF-70B0-D5E7DB22F36D}"/>
          </ac:graphicFrameMkLst>
        </pc:graphicFrameChg>
        <pc:graphicFrameChg chg="del mod">
          <ac:chgData name="Peter Waddell" userId="dd862b9fb7d60430" providerId="LiveId" clId="{9C0893AF-F35D-4F8C-9943-E9A23A4FD229}" dt="2024-05-14T23:35:36.336" v="8467" actId="478"/>
          <ac:graphicFrameMkLst>
            <pc:docMk/>
            <pc:sldMk cId="3666493552" sldId="570"/>
            <ac:graphicFrameMk id="33" creationId="{8D5022EF-E249-C461-C37E-0287F9A93F2A}"/>
          </ac:graphicFrameMkLst>
        </pc:graphicFrameChg>
        <pc:picChg chg="add mod">
          <ac:chgData name="Peter Waddell" userId="dd862b9fb7d60430" providerId="LiveId" clId="{9C0893AF-F35D-4F8C-9943-E9A23A4FD229}" dt="2024-05-14T23:35:36.605" v="8468"/>
          <ac:picMkLst>
            <pc:docMk/>
            <pc:sldMk cId="3666493552" sldId="570"/>
            <ac:picMk id="3" creationId="{DB0283BB-DC43-10A8-F50D-F87C5F10C6E3}"/>
          </ac:picMkLst>
        </pc:picChg>
        <pc:picChg chg="del mod">
          <ac:chgData name="Peter Waddell" userId="dd862b9fb7d60430" providerId="LiveId" clId="{9C0893AF-F35D-4F8C-9943-E9A23A4FD229}" dt="2024-05-14T23:35:36.336" v="8467" actId="478"/>
          <ac:picMkLst>
            <pc:docMk/>
            <pc:sldMk cId="3666493552" sldId="570"/>
            <ac:picMk id="36" creationId="{09CC0255-B289-B965-0D6B-68151DFCC00B}"/>
          </ac:picMkLst>
        </pc:picChg>
      </pc:sldChg>
      <pc:sldChg chg="del">
        <pc:chgData name="Peter Waddell" userId="dd862b9fb7d60430" providerId="LiveId" clId="{9C0893AF-F35D-4F8C-9943-E9A23A4FD229}" dt="2024-05-07T23:27:28.315" v="7591" actId="47"/>
        <pc:sldMkLst>
          <pc:docMk/>
          <pc:sldMk cId="246568977" sldId="915"/>
        </pc:sldMkLst>
      </pc:sldChg>
      <pc:sldChg chg="modSp mod ord">
        <pc:chgData name="Peter Waddell" userId="dd862b9fb7d60430" providerId="LiveId" clId="{9C0893AF-F35D-4F8C-9943-E9A23A4FD229}" dt="2024-05-07T22:51:06.551" v="7565"/>
        <pc:sldMkLst>
          <pc:docMk/>
          <pc:sldMk cId="2849170849" sldId="923"/>
        </pc:sldMkLst>
        <pc:graphicFrameChg chg="mod">
          <ac:chgData name="Peter Waddell" userId="dd862b9fb7d60430" providerId="LiveId" clId="{9C0893AF-F35D-4F8C-9943-E9A23A4FD229}" dt="2023-08-08T16:40:57.078" v="5823" actId="1037"/>
          <ac:graphicFrameMkLst>
            <pc:docMk/>
            <pc:sldMk cId="2849170849" sldId="923"/>
            <ac:graphicFrameMk id="5" creationId="{2CD15844-F469-436A-839F-A588224062DD}"/>
          </ac:graphicFrameMkLst>
        </pc:graphicFrameChg>
        <pc:graphicFrameChg chg="mod">
          <ac:chgData name="Peter Waddell" userId="dd862b9fb7d60430" providerId="LiveId" clId="{9C0893AF-F35D-4F8C-9943-E9A23A4FD229}" dt="2023-08-08T16:41:05.086" v="5824" actId="1037"/>
          <ac:graphicFrameMkLst>
            <pc:docMk/>
            <pc:sldMk cId="2849170849" sldId="923"/>
            <ac:graphicFrameMk id="6" creationId="{AED6FB4E-EEE7-480C-B6E0-60DD4FFD995D}"/>
          </ac:graphicFrameMkLst>
        </pc:graphicFrameChg>
      </pc:sldChg>
      <pc:sldChg chg="del">
        <pc:chgData name="Peter Waddell" userId="dd862b9fb7d60430" providerId="LiveId" clId="{9C0893AF-F35D-4F8C-9943-E9A23A4FD229}" dt="2024-05-10T00:59:39.445" v="7891" actId="47"/>
        <pc:sldMkLst>
          <pc:docMk/>
          <pc:sldMk cId="2805612025" sldId="962"/>
        </pc:sldMkLst>
      </pc:sldChg>
      <pc:sldChg chg="addSp delSp modSp mod modNotesTx">
        <pc:chgData name="Peter Waddell" userId="dd862b9fb7d60430" providerId="LiveId" clId="{9C0893AF-F35D-4F8C-9943-E9A23A4FD229}" dt="2023-08-08T14:45:27.401" v="3506" actId="478"/>
        <pc:sldMkLst>
          <pc:docMk/>
          <pc:sldMk cId="580487967" sldId="965"/>
        </pc:sldMkLst>
        <pc:spChg chg="add del mod">
          <ac:chgData name="Peter Waddell" userId="dd862b9fb7d60430" providerId="LiveId" clId="{9C0893AF-F35D-4F8C-9943-E9A23A4FD229}" dt="2023-08-08T14:45:27.401" v="3506" actId="478"/>
          <ac:spMkLst>
            <pc:docMk/>
            <pc:sldMk cId="580487967" sldId="965"/>
            <ac:spMk id="9" creationId="{598E8BF2-F484-35BD-E8CD-6152B4A0092F}"/>
          </ac:spMkLst>
        </pc:spChg>
      </pc:sldChg>
      <pc:sldChg chg="delSp modSp mod modNotesTx">
        <pc:chgData name="Peter Waddell" userId="dd862b9fb7d60430" providerId="LiveId" clId="{9C0893AF-F35D-4F8C-9943-E9A23A4FD229}" dt="2024-05-08T20:52:22.629" v="7890" actId="20577"/>
        <pc:sldMkLst>
          <pc:docMk/>
          <pc:sldMk cId="1235671326" sldId="980"/>
        </pc:sldMkLst>
        <pc:spChg chg="mod">
          <ac:chgData name="Peter Waddell" userId="dd862b9fb7d60430" providerId="LiveId" clId="{9C0893AF-F35D-4F8C-9943-E9A23A4FD229}" dt="2024-05-07T23:34:19.562" v="7598" actId="1038"/>
          <ac:spMkLst>
            <pc:docMk/>
            <pc:sldMk cId="1235671326" sldId="980"/>
            <ac:spMk id="4" creationId="{D1BB19C7-5C35-469B-8BF3-73046DF7A2BC}"/>
          </ac:spMkLst>
        </pc:spChg>
        <pc:spChg chg="del">
          <ac:chgData name="Peter Waddell" userId="dd862b9fb7d60430" providerId="LiveId" clId="{9C0893AF-F35D-4F8C-9943-E9A23A4FD229}" dt="2024-05-07T22:46:54.065" v="7252" actId="478"/>
          <ac:spMkLst>
            <pc:docMk/>
            <pc:sldMk cId="1235671326" sldId="980"/>
            <ac:spMk id="17" creationId="{9D2694FD-643F-44D3-BF7F-C408A4AE9E09}"/>
          </ac:spMkLst>
        </pc:spChg>
        <pc:spChg chg="mod">
          <ac:chgData name="Peter Waddell" userId="dd862b9fb7d60430" providerId="LiveId" clId="{9C0893AF-F35D-4F8C-9943-E9A23A4FD229}" dt="2024-05-07T23:15:48.294" v="7590" actId="1038"/>
          <ac:spMkLst>
            <pc:docMk/>
            <pc:sldMk cId="1235671326" sldId="980"/>
            <ac:spMk id="20" creationId="{CDE376AB-1166-4A80-8EDC-4D9F67DC6B1C}"/>
          </ac:spMkLst>
        </pc:spChg>
        <pc:spChg chg="mod">
          <ac:chgData name="Peter Waddell" userId="dd862b9fb7d60430" providerId="LiveId" clId="{9C0893AF-F35D-4F8C-9943-E9A23A4FD229}" dt="2024-05-07T22:50:52.711" v="7563" actId="1076"/>
          <ac:spMkLst>
            <pc:docMk/>
            <pc:sldMk cId="1235671326" sldId="980"/>
            <ac:spMk id="24" creationId="{8117C704-D365-424E-9EF1-9C67654A09A2}"/>
          </ac:spMkLst>
        </pc:spChg>
        <pc:spChg chg="mod">
          <ac:chgData name="Peter Waddell" userId="dd862b9fb7d60430" providerId="LiveId" clId="{9C0893AF-F35D-4F8C-9943-E9A23A4FD229}" dt="2024-05-07T23:34:14.352" v="7596" actId="255"/>
          <ac:spMkLst>
            <pc:docMk/>
            <pc:sldMk cId="1235671326" sldId="980"/>
            <ac:spMk id="29" creationId="{5BEA38D8-4F06-4F74-9911-A58381C81158}"/>
          </ac:spMkLst>
        </pc:spChg>
        <pc:spChg chg="mod">
          <ac:chgData name="Peter Waddell" userId="dd862b9fb7d60430" providerId="LiveId" clId="{9C0893AF-F35D-4F8C-9943-E9A23A4FD229}" dt="2024-05-07T23:34:14.352" v="7596" actId="255"/>
          <ac:spMkLst>
            <pc:docMk/>
            <pc:sldMk cId="1235671326" sldId="980"/>
            <ac:spMk id="30" creationId="{336DFE48-4362-4157-B973-84C7452B23A2}"/>
          </ac:spMkLst>
        </pc:spChg>
        <pc:spChg chg="mod">
          <ac:chgData name="Peter Waddell" userId="dd862b9fb7d60430" providerId="LiveId" clId="{9C0893AF-F35D-4F8C-9943-E9A23A4FD229}" dt="2024-05-07T22:49:59.117" v="7562" actId="1035"/>
          <ac:spMkLst>
            <pc:docMk/>
            <pc:sldMk cId="1235671326" sldId="980"/>
            <ac:spMk id="31" creationId="{C62F44F8-2398-47A4-9918-8A664AC1A8A2}"/>
          </ac:spMkLst>
        </pc:spChg>
        <pc:spChg chg="del">
          <ac:chgData name="Peter Waddell" userId="dd862b9fb7d60430" providerId="LiveId" clId="{9C0893AF-F35D-4F8C-9943-E9A23A4FD229}" dt="2024-05-07T22:46:52.300" v="7251" actId="478"/>
          <ac:spMkLst>
            <pc:docMk/>
            <pc:sldMk cId="1235671326" sldId="980"/>
            <ac:spMk id="32" creationId="{3B2C9AA2-8939-4F13-AED1-A2F728F30FCD}"/>
          </ac:spMkLst>
        </pc:spChg>
        <pc:spChg chg="del">
          <ac:chgData name="Peter Waddell" userId="dd862b9fb7d60430" providerId="LiveId" clId="{9C0893AF-F35D-4F8C-9943-E9A23A4FD229}" dt="2024-05-07T22:46:52.300" v="7251" actId="478"/>
          <ac:spMkLst>
            <pc:docMk/>
            <pc:sldMk cId="1235671326" sldId="980"/>
            <ac:spMk id="33" creationId="{B842E845-5037-426E-9A35-3512BD854C8B}"/>
          </ac:spMkLst>
        </pc:spChg>
        <pc:spChg chg="mod">
          <ac:chgData name="Peter Waddell" userId="dd862b9fb7d60430" providerId="LiveId" clId="{9C0893AF-F35D-4F8C-9943-E9A23A4FD229}" dt="2024-05-07T22:49:35.944" v="7547" actId="1038"/>
          <ac:spMkLst>
            <pc:docMk/>
            <pc:sldMk cId="1235671326" sldId="980"/>
            <ac:spMk id="34" creationId="{ECE8000E-A1F5-4E5A-954D-01731543660D}"/>
          </ac:spMkLst>
        </pc:spChg>
        <pc:spChg chg="mod">
          <ac:chgData name="Peter Waddell" userId="dd862b9fb7d60430" providerId="LiveId" clId="{9C0893AF-F35D-4F8C-9943-E9A23A4FD229}" dt="2024-05-07T22:49:28.342" v="7538" actId="1035"/>
          <ac:spMkLst>
            <pc:docMk/>
            <pc:sldMk cId="1235671326" sldId="980"/>
            <ac:spMk id="35" creationId="{71A85892-D44C-4217-84C2-D7AE413A8C7D}"/>
          </ac:spMkLst>
        </pc:spChg>
        <pc:spChg chg="del">
          <ac:chgData name="Peter Waddell" userId="dd862b9fb7d60430" providerId="LiveId" clId="{9C0893AF-F35D-4F8C-9943-E9A23A4FD229}" dt="2024-05-07T22:46:52.300" v="7251" actId="478"/>
          <ac:spMkLst>
            <pc:docMk/>
            <pc:sldMk cId="1235671326" sldId="980"/>
            <ac:spMk id="37" creationId="{CFE72E8C-68B9-4574-8ECB-761B0C9B616D}"/>
          </ac:spMkLst>
        </pc:spChg>
        <pc:spChg chg="del">
          <ac:chgData name="Peter Waddell" userId="dd862b9fb7d60430" providerId="LiveId" clId="{9C0893AF-F35D-4F8C-9943-E9A23A4FD229}" dt="2024-05-07T22:46:52.300" v="7251" actId="478"/>
          <ac:spMkLst>
            <pc:docMk/>
            <pc:sldMk cId="1235671326" sldId="980"/>
            <ac:spMk id="38" creationId="{60EAE9D9-2E36-4D4C-B93B-4A2E822DDD6E}"/>
          </ac:spMkLst>
        </pc:spChg>
        <pc:spChg chg="del">
          <ac:chgData name="Peter Waddell" userId="dd862b9fb7d60430" providerId="LiveId" clId="{9C0893AF-F35D-4F8C-9943-E9A23A4FD229}" dt="2024-05-07T22:46:52.300" v="7251" actId="478"/>
          <ac:spMkLst>
            <pc:docMk/>
            <pc:sldMk cId="1235671326" sldId="980"/>
            <ac:spMk id="39" creationId="{72DD65AF-3002-4224-8CFA-8EFB628A5EDF}"/>
          </ac:spMkLst>
        </pc:spChg>
        <pc:spChg chg="del mod">
          <ac:chgData name="Peter Waddell" userId="dd862b9fb7d60430" providerId="LiveId" clId="{9C0893AF-F35D-4F8C-9943-E9A23A4FD229}" dt="2024-05-07T22:47:59.700" v="7396"/>
          <ac:spMkLst>
            <pc:docMk/>
            <pc:sldMk cId="1235671326" sldId="980"/>
            <ac:spMk id="40" creationId="{EE7BEBF0-9BC6-43DF-B28F-893045C850C3}"/>
          </ac:spMkLst>
        </pc:spChg>
        <pc:spChg chg="del">
          <ac:chgData name="Peter Waddell" userId="dd862b9fb7d60430" providerId="LiveId" clId="{9C0893AF-F35D-4F8C-9943-E9A23A4FD229}" dt="2024-05-07T22:46:52.300" v="7251" actId="478"/>
          <ac:spMkLst>
            <pc:docMk/>
            <pc:sldMk cId="1235671326" sldId="980"/>
            <ac:spMk id="41" creationId="{D3E6C0C3-744F-4229-B189-DB6ADD9CD413}"/>
          </ac:spMkLst>
        </pc:spChg>
        <pc:spChg chg="mod">
          <ac:chgData name="Peter Waddell" userId="dd862b9fb7d60430" providerId="LiveId" clId="{9C0893AF-F35D-4F8C-9943-E9A23A4FD229}" dt="2024-05-07T22:48:02.175" v="7401" actId="1037"/>
          <ac:spMkLst>
            <pc:docMk/>
            <pc:sldMk cId="1235671326" sldId="980"/>
            <ac:spMk id="42" creationId="{EAAE4FBC-910A-4467-861D-6E2FC10E81C7}"/>
          </ac:spMkLst>
        </pc:spChg>
        <pc:picChg chg="mod">
          <ac:chgData name="Peter Waddell" userId="dd862b9fb7d60430" providerId="LiveId" clId="{9C0893AF-F35D-4F8C-9943-E9A23A4FD229}" dt="2024-05-07T22:48:24.388" v="7504" actId="1035"/>
          <ac:picMkLst>
            <pc:docMk/>
            <pc:sldMk cId="1235671326" sldId="980"/>
            <ac:picMk id="2" creationId="{32CA33BA-BABC-4EAA-B519-5C4E124A7C40}"/>
          </ac:picMkLst>
        </pc:picChg>
        <pc:picChg chg="del">
          <ac:chgData name="Peter Waddell" userId="dd862b9fb7d60430" providerId="LiveId" clId="{9C0893AF-F35D-4F8C-9943-E9A23A4FD229}" dt="2024-05-07T22:46:52.300" v="7251" actId="478"/>
          <ac:picMkLst>
            <pc:docMk/>
            <pc:sldMk cId="1235671326" sldId="980"/>
            <ac:picMk id="10" creationId="{AA88FBE4-D6E0-4663-B597-F87114B77562}"/>
          </ac:picMkLst>
        </pc:picChg>
        <pc:picChg chg="mod">
          <ac:chgData name="Peter Waddell" userId="dd862b9fb7d60430" providerId="LiveId" clId="{9C0893AF-F35D-4F8C-9943-E9A23A4FD229}" dt="2024-05-07T22:49:50.542" v="7555" actId="1036"/>
          <ac:picMkLst>
            <pc:docMk/>
            <pc:sldMk cId="1235671326" sldId="980"/>
            <ac:picMk id="27" creationId="{0CBA91EA-F6D6-4B79-8353-21431B0EC15B}"/>
          </ac:picMkLst>
        </pc:picChg>
        <pc:picChg chg="del">
          <ac:chgData name="Peter Waddell" userId="dd862b9fb7d60430" providerId="LiveId" clId="{9C0893AF-F35D-4F8C-9943-E9A23A4FD229}" dt="2024-05-07T22:46:52.300" v="7251" actId="478"/>
          <ac:picMkLst>
            <pc:docMk/>
            <pc:sldMk cId="1235671326" sldId="980"/>
            <ac:picMk id="36" creationId="{46D132A2-35AB-4BC4-9738-117480651C35}"/>
          </ac:picMkLst>
        </pc:picChg>
        <pc:cxnChg chg="mod">
          <ac:chgData name="Peter Waddell" userId="dd862b9fb7d60430" providerId="LiveId" clId="{9C0893AF-F35D-4F8C-9943-E9A23A4FD229}" dt="2024-05-07T22:49:31.304" v="7539" actId="1038"/>
          <ac:cxnSpMkLst>
            <pc:docMk/>
            <pc:sldMk cId="1235671326" sldId="980"/>
            <ac:cxnSpMk id="16" creationId="{D3C114A9-A823-455C-AC7B-B3E0C982A99C}"/>
          </ac:cxnSpMkLst>
        </pc:cxnChg>
        <pc:cxnChg chg="mod">
          <ac:chgData name="Peter Waddell" userId="dd862b9fb7d60430" providerId="LiveId" clId="{9C0893AF-F35D-4F8C-9943-E9A23A4FD229}" dt="2024-05-07T22:49:15.515" v="7531" actId="1035"/>
          <ac:cxnSpMkLst>
            <pc:docMk/>
            <pc:sldMk cId="1235671326" sldId="980"/>
            <ac:cxnSpMk id="22" creationId="{788A8383-A1B4-4DB5-BD56-6ACD8A5E1174}"/>
          </ac:cxnSpMkLst>
        </pc:cxnChg>
        <pc:cxnChg chg="del">
          <ac:chgData name="Peter Waddell" userId="dd862b9fb7d60430" providerId="LiveId" clId="{9C0893AF-F35D-4F8C-9943-E9A23A4FD229}" dt="2024-05-07T22:46:54.065" v="7252" actId="478"/>
          <ac:cxnSpMkLst>
            <pc:docMk/>
            <pc:sldMk cId="1235671326" sldId="980"/>
            <ac:cxnSpMk id="26" creationId="{DDF24996-A692-4118-9A71-196FB54C65BB}"/>
          </ac:cxnSpMkLst>
        </pc:cxnChg>
        <pc:cxnChg chg="del">
          <ac:chgData name="Peter Waddell" userId="dd862b9fb7d60430" providerId="LiveId" clId="{9C0893AF-F35D-4F8C-9943-E9A23A4FD229}" dt="2024-05-07T22:46:54.065" v="7252" actId="478"/>
          <ac:cxnSpMkLst>
            <pc:docMk/>
            <pc:sldMk cId="1235671326" sldId="980"/>
            <ac:cxnSpMk id="28" creationId="{34607BA9-8AF0-4FA9-A67D-E1065C80360D}"/>
          </ac:cxnSpMkLst>
        </pc:cxnChg>
      </pc:sldChg>
      <pc:sldChg chg="addSp delSp modSp mod modNotesTx">
        <pc:chgData name="Peter Waddell" userId="dd862b9fb7d60430" providerId="LiveId" clId="{9C0893AF-F35D-4F8C-9943-E9A23A4FD229}" dt="2023-08-08T14:48:57.868" v="4424" actId="478"/>
        <pc:sldMkLst>
          <pc:docMk/>
          <pc:sldMk cId="4089469222" sldId="981"/>
        </pc:sldMkLst>
        <pc:spChg chg="add del mod">
          <ac:chgData name="Peter Waddell" userId="dd862b9fb7d60430" providerId="LiveId" clId="{9C0893AF-F35D-4F8C-9943-E9A23A4FD229}" dt="2023-08-08T14:48:57.868" v="4424" actId="478"/>
          <ac:spMkLst>
            <pc:docMk/>
            <pc:sldMk cId="4089469222" sldId="981"/>
            <ac:spMk id="6" creationId="{DC8EA9B6-31D8-6EF9-0A38-7FAB853CF417}"/>
          </ac:spMkLst>
        </pc:spChg>
      </pc:sldChg>
      <pc:sldChg chg="del">
        <pc:chgData name="Peter Waddell" userId="dd862b9fb7d60430" providerId="LiveId" clId="{9C0893AF-F35D-4F8C-9943-E9A23A4FD229}" dt="2024-05-07T21:02:08.292" v="6930" actId="47"/>
        <pc:sldMkLst>
          <pc:docMk/>
          <pc:sldMk cId="878585181" sldId="991"/>
        </pc:sldMkLst>
      </pc:sldChg>
      <pc:sldChg chg="modNotesTx">
        <pc:chgData name="Peter Waddell" userId="dd862b9fb7d60430" providerId="LiveId" clId="{9C0893AF-F35D-4F8C-9943-E9A23A4FD229}" dt="2023-08-04T14:20:40.252" v="1" actId="313"/>
        <pc:sldMkLst>
          <pc:docMk/>
          <pc:sldMk cId="1083847364" sldId="1010"/>
        </pc:sldMkLst>
      </pc:sldChg>
      <pc:sldChg chg="modNotesTx">
        <pc:chgData name="Peter Waddell" userId="dd862b9fb7d60430" providerId="LiveId" clId="{9C0893AF-F35D-4F8C-9943-E9A23A4FD229}" dt="2024-04-30T19:57:19.974" v="5848" actId="20577"/>
        <pc:sldMkLst>
          <pc:docMk/>
          <pc:sldMk cId="3523509046" sldId="1020"/>
        </pc:sldMkLst>
      </pc:sldChg>
      <pc:sldChg chg="modNotesTx">
        <pc:chgData name="Peter Waddell" userId="dd862b9fb7d60430" providerId="LiveId" clId="{9C0893AF-F35D-4F8C-9943-E9A23A4FD229}" dt="2024-05-01T14:44:36.157" v="6221" actId="20577"/>
        <pc:sldMkLst>
          <pc:docMk/>
          <pc:sldMk cId="3847189290" sldId="1022"/>
        </pc:sldMkLst>
      </pc:sldChg>
      <pc:sldChg chg="modNotesTx">
        <pc:chgData name="Peter Waddell" userId="dd862b9fb7d60430" providerId="LiveId" clId="{9C0893AF-F35D-4F8C-9943-E9A23A4FD229}" dt="2023-08-07T22:39:33.679" v="330"/>
        <pc:sldMkLst>
          <pc:docMk/>
          <pc:sldMk cId="70883777" sldId="1026"/>
        </pc:sldMkLst>
      </pc:sldChg>
      <pc:sldChg chg="modNotesTx">
        <pc:chgData name="Peter Waddell" userId="dd862b9fb7d60430" providerId="LiveId" clId="{9C0893AF-F35D-4F8C-9943-E9A23A4FD229}" dt="2024-05-01T14:57:06.276" v="6311" actId="20577"/>
        <pc:sldMkLst>
          <pc:docMk/>
          <pc:sldMk cId="2027074985" sldId="1028"/>
        </pc:sldMkLst>
      </pc:sldChg>
      <pc:sldChg chg="modNotesTx">
        <pc:chgData name="Peter Waddell" userId="dd862b9fb7d60430" providerId="LiveId" clId="{9C0893AF-F35D-4F8C-9943-E9A23A4FD229}" dt="2024-05-01T14:56:47.021" v="6308" actId="20577"/>
        <pc:sldMkLst>
          <pc:docMk/>
          <pc:sldMk cId="2013427105" sldId="1029"/>
        </pc:sldMkLst>
      </pc:sldChg>
      <pc:sldChg chg="modNotesTx">
        <pc:chgData name="Peter Waddell" userId="dd862b9fb7d60430" providerId="LiveId" clId="{9C0893AF-F35D-4F8C-9943-E9A23A4FD229}" dt="2024-05-01T14:56:56.447" v="6310" actId="20577"/>
        <pc:sldMkLst>
          <pc:docMk/>
          <pc:sldMk cId="2603987372" sldId="1030"/>
        </pc:sldMkLst>
      </pc:sldChg>
      <pc:sldChg chg="del">
        <pc:chgData name="Peter Waddell" userId="dd862b9fb7d60430" providerId="LiveId" clId="{9C0893AF-F35D-4F8C-9943-E9A23A4FD229}" dt="2023-08-07T23:07:36.445" v="1787" actId="47"/>
        <pc:sldMkLst>
          <pc:docMk/>
          <pc:sldMk cId="83317257" sldId="1035"/>
        </pc:sldMkLst>
      </pc:sldChg>
      <pc:sldChg chg="modNotesTx">
        <pc:chgData name="Peter Waddell" userId="dd862b9fb7d60430" providerId="LiveId" clId="{9C0893AF-F35D-4F8C-9943-E9A23A4FD229}" dt="2024-05-08T20:27:57.052" v="7634" actId="20577"/>
        <pc:sldMkLst>
          <pc:docMk/>
          <pc:sldMk cId="2594576088" sldId="1043"/>
        </pc:sldMkLst>
      </pc:sldChg>
      <pc:sldChg chg="delSp del ord">
        <pc:chgData name="Peter Waddell" userId="dd862b9fb7d60430" providerId="LiveId" clId="{9C0893AF-F35D-4F8C-9943-E9A23A4FD229}" dt="2024-05-14T21:24:22.691" v="8294" actId="2696"/>
        <pc:sldMkLst>
          <pc:docMk/>
          <pc:sldMk cId="534826781" sldId="1045"/>
        </pc:sldMkLst>
        <pc:spChg chg="del">
          <ac:chgData name="Peter Waddell" userId="dd862b9fb7d60430" providerId="LiveId" clId="{9C0893AF-F35D-4F8C-9943-E9A23A4FD229}" dt="2024-05-08T20:30:24.957" v="7641" actId="478"/>
          <ac:spMkLst>
            <pc:docMk/>
            <pc:sldMk cId="534826781" sldId="1045"/>
            <ac:spMk id="7" creationId="{010BEAB4-30E2-D252-BAE4-D916E615606A}"/>
          </ac:spMkLst>
        </pc:spChg>
      </pc:sldChg>
      <pc:sldChg chg="add ord">
        <pc:chgData name="Peter Waddell" userId="dd862b9fb7d60430" providerId="LiveId" clId="{9C0893AF-F35D-4F8C-9943-E9A23A4FD229}" dt="2024-05-14T23:21:34.758" v="8387"/>
        <pc:sldMkLst>
          <pc:docMk/>
          <pc:sldMk cId="4098480490" sldId="1045"/>
        </pc:sldMkLst>
      </pc:sldChg>
      <pc:sldChg chg="delSp mod modNotesTx">
        <pc:chgData name="Peter Waddell" userId="dd862b9fb7d60430" providerId="LiveId" clId="{9C0893AF-F35D-4F8C-9943-E9A23A4FD229}" dt="2024-05-13T15:53:46.283" v="8281" actId="20577"/>
        <pc:sldMkLst>
          <pc:docMk/>
          <pc:sldMk cId="3963941566" sldId="1047"/>
        </pc:sldMkLst>
        <pc:spChg chg="del">
          <ac:chgData name="Peter Waddell" userId="dd862b9fb7d60430" providerId="LiveId" clId="{9C0893AF-F35D-4F8C-9943-E9A23A4FD229}" dt="2024-05-07T20:42:41.413" v="6767" actId="478"/>
          <ac:spMkLst>
            <pc:docMk/>
            <pc:sldMk cId="3963941566" sldId="1047"/>
            <ac:spMk id="21" creationId="{028EDD2F-9606-7F32-1358-26AAAC2637A7}"/>
          </ac:spMkLst>
        </pc:spChg>
      </pc:sldChg>
      <pc:sldChg chg="delSp modSp mod modNotesTx">
        <pc:chgData name="Peter Waddell" userId="dd862b9fb7d60430" providerId="LiveId" clId="{9C0893AF-F35D-4F8C-9943-E9A23A4FD229}" dt="2024-04-30T22:15:18.971" v="6004" actId="478"/>
        <pc:sldMkLst>
          <pc:docMk/>
          <pc:sldMk cId="3113440024" sldId="1050"/>
        </pc:sldMkLst>
        <pc:spChg chg="del">
          <ac:chgData name="Peter Waddell" userId="dd862b9fb7d60430" providerId="LiveId" clId="{9C0893AF-F35D-4F8C-9943-E9A23A4FD229}" dt="2024-04-30T22:15:18.971" v="6004" actId="478"/>
          <ac:spMkLst>
            <pc:docMk/>
            <pc:sldMk cId="3113440024" sldId="1050"/>
            <ac:spMk id="6" creationId="{67FB78B5-DAEF-9C54-ACA1-01EFA19DB2ED}"/>
          </ac:spMkLst>
        </pc:spChg>
        <pc:spChg chg="mod">
          <ac:chgData name="Peter Waddell" userId="dd862b9fb7d60430" providerId="LiveId" clId="{9C0893AF-F35D-4F8C-9943-E9A23A4FD229}" dt="2024-04-30T22:14:59.405" v="5997" actId="1076"/>
          <ac:spMkLst>
            <pc:docMk/>
            <pc:sldMk cId="3113440024" sldId="1050"/>
            <ac:spMk id="8" creationId="{6EA36596-A430-21EB-9507-17E2BB1AEA75}"/>
          </ac:spMkLst>
        </pc:spChg>
        <pc:graphicFrameChg chg="del mod">
          <ac:chgData name="Peter Waddell" userId="dd862b9fb7d60430" providerId="LiveId" clId="{9C0893AF-F35D-4F8C-9943-E9A23A4FD229}" dt="2024-04-30T22:15:16.925" v="6003" actId="478"/>
          <ac:graphicFrameMkLst>
            <pc:docMk/>
            <pc:sldMk cId="3113440024" sldId="1050"/>
            <ac:graphicFrameMk id="5" creationId="{6202DF18-C9FB-6E52-3FA8-EE384A093895}"/>
          </ac:graphicFrameMkLst>
        </pc:graphicFrameChg>
      </pc:sldChg>
      <pc:sldChg chg="delSp modSp mod modNotesTx">
        <pc:chgData name="Peter Waddell" userId="dd862b9fb7d60430" providerId="LiveId" clId="{9C0893AF-F35D-4F8C-9943-E9A23A4FD229}" dt="2024-05-01T15:16:48.458" v="6338" actId="20577"/>
        <pc:sldMkLst>
          <pc:docMk/>
          <pc:sldMk cId="863868461" sldId="1051"/>
        </pc:sldMkLst>
        <pc:spChg chg="del">
          <ac:chgData name="Peter Waddell" userId="dd862b9fb7d60430" providerId="LiveId" clId="{9C0893AF-F35D-4F8C-9943-E9A23A4FD229}" dt="2024-05-01T15:16:40.824" v="6328" actId="478"/>
          <ac:spMkLst>
            <pc:docMk/>
            <pc:sldMk cId="863868461" sldId="1051"/>
            <ac:spMk id="10" creationId="{4B4F73A1-AAFF-82A3-056E-5C91FF685D7F}"/>
          </ac:spMkLst>
        </pc:spChg>
        <pc:spChg chg="mod">
          <ac:chgData name="Peter Waddell" userId="dd862b9fb7d60430" providerId="LiveId" clId="{9C0893AF-F35D-4F8C-9943-E9A23A4FD229}" dt="2024-05-01T15:16:38.801" v="6327" actId="20577"/>
          <ac:spMkLst>
            <pc:docMk/>
            <pc:sldMk cId="863868461" sldId="1051"/>
            <ac:spMk id="12" creationId="{8841703A-90CA-5C61-5D89-C079D49B9694}"/>
          </ac:spMkLst>
        </pc:spChg>
        <pc:spChg chg="mod">
          <ac:chgData name="Peter Waddell" userId="dd862b9fb7d60430" providerId="LiveId" clId="{9C0893AF-F35D-4F8C-9943-E9A23A4FD229}" dt="2024-05-01T15:16:48.458" v="6338" actId="20577"/>
          <ac:spMkLst>
            <pc:docMk/>
            <pc:sldMk cId="863868461" sldId="1051"/>
            <ac:spMk id="13" creationId="{34EC6985-F27F-649D-F654-33E3BDAF863A}"/>
          </ac:spMkLst>
        </pc:spChg>
        <pc:spChg chg="mod">
          <ac:chgData name="Peter Waddell" userId="dd862b9fb7d60430" providerId="LiveId" clId="{9C0893AF-F35D-4F8C-9943-E9A23A4FD229}" dt="2024-05-01T15:16:33.518" v="6325" actId="20577"/>
          <ac:spMkLst>
            <pc:docMk/>
            <pc:sldMk cId="863868461" sldId="1051"/>
            <ac:spMk id="26" creationId="{E6E09FF1-63B7-E4F9-33B0-3BB3AE92CC36}"/>
          </ac:spMkLst>
        </pc:spChg>
        <pc:graphicFrameChg chg="mod">
          <ac:chgData name="Peter Waddell" userId="dd862b9fb7d60430" providerId="LiveId" clId="{9C0893AF-F35D-4F8C-9943-E9A23A4FD229}" dt="2024-05-01T15:16:29.859" v="6320"/>
          <ac:graphicFrameMkLst>
            <pc:docMk/>
            <pc:sldMk cId="863868461" sldId="1051"/>
            <ac:graphicFrameMk id="8" creationId="{2EAC2CD5-0368-F094-8D9C-AAA4F8651D83}"/>
          </ac:graphicFrameMkLst>
        </pc:graphicFrameChg>
      </pc:sldChg>
      <pc:sldChg chg="addSp delSp modSp mod modNotesTx">
        <pc:chgData name="Peter Waddell" userId="dd862b9fb7d60430" providerId="LiveId" clId="{9C0893AF-F35D-4F8C-9943-E9A23A4FD229}" dt="2024-05-01T15:17:56.828" v="6342"/>
        <pc:sldMkLst>
          <pc:docMk/>
          <pc:sldMk cId="1278425899" sldId="1052"/>
        </pc:sldMkLst>
        <pc:spChg chg="add mod">
          <ac:chgData name="Peter Waddell" userId="dd862b9fb7d60430" providerId="LiveId" clId="{9C0893AF-F35D-4F8C-9943-E9A23A4FD229}" dt="2024-05-01T15:17:56.828" v="6342"/>
          <ac:spMkLst>
            <pc:docMk/>
            <pc:sldMk cId="1278425899" sldId="1052"/>
            <ac:spMk id="3" creationId="{9BDA899D-14A9-729D-24E3-E9ECBE7ABEAD}"/>
          </ac:spMkLst>
        </pc:spChg>
        <pc:spChg chg="add mod">
          <ac:chgData name="Peter Waddell" userId="dd862b9fb7d60430" providerId="LiveId" clId="{9C0893AF-F35D-4F8C-9943-E9A23A4FD229}" dt="2024-05-01T15:17:56.828" v="6342"/>
          <ac:spMkLst>
            <pc:docMk/>
            <pc:sldMk cId="1278425899" sldId="1052"/>
            <ac:spMk id="4" creationId="{E245FCE1-A67F-9123-7105-4A4951CEE046}"/>
          </ac:spMkLst>
        </pc:spChg>
        <pc:spChg chg="add mod">
          <ac:chgData name="Peter Waddell" userId="dd862b9fb7d60430" providerId="LiveId" clId="{9C0893AF-F35D-4F8C-9943-E9A23A4FD229}" dt="2024-05-01T15:17:56.828" v="6342"/>
          <ac:spMkLst>
            <pc:docMk/>
            <pc:sldMk cId="1278425899" sldId="1052"/>
            <ac:spMk id="5" creationId="{4E171AA1-5626-C698-72C5-A611DD0CF23A}"/>
          </ac:spMkLst>
        </pc:spChg>
        <pc:spChg chg="add mod">
          <ac:chgData name="Peter Waddell" userId="dd862b9fb7d60430" providerId="LiveId" clId="{9C0893AF-F35D-4F8C-9943-E9A23A4FD229}" dt="2024-05-01T15:17:56.828" v="6342"/>
          <ac:spMkLst>
            <pc:docMk/>
            <pc:sldMk cId="1278425899" sldId="1052"/>
            <ac:spMk id="6" creationId="{3B944D0D-C7CA-A7A9-0746-31FB653D5017}"/>
          </ac:spMkLst>
        </pc:spChg>
        <pc:spChg chg="del">
          <ac:chgData name="Peter Waddell" userId="dd862b9fb7d60430" providerId="LiveId" clId="{9C0893AF-F35D-4F8C-9943-E9A23A4FD229}" dt="2024-05-01T15:17:56.550" v="6341" actId="478"/>
          <ac:spMkLst>
            <pc:docMk/>
            <pc:sldMk cId="1278425899" sldId="1052"/>
            <ac:spMk id="10" creationId="{4B4F73A1-AAFF-82A3-056E-5C91FF685D7F}"/>
          </ac:spMkLst>
        </pc:spChg>
        <pc:spChg chg="del">
          <ac:chgData name="Peter Waddell" userId="dd862b9fb7d60430" providerId="LiveId" clId="{9C0893AF-F35D-4F8C-9943-E9A23A4FD229}" dt="2024-05-01T15:17:56.550" v="6341" actId="478"/>
          <ac:spMkLst>
            <pc:docMk/>
            <pc:sldMk cId="1278425899" sldId="1052"/>
            <ac:spMk id="12" creationId="{8841703A-90CA-5C61-5D89-C079D49B9694}"/>
          </ac:spMkLst>
        </pc:spChg>
        <pc:spChg chg="del">
          <ac:chgData name="Peter Waddell" userId="dd862b9fb7d60430" providerId="LiveId" clId="{9C0893AF-F35D-4F8C-9943-E9A23A4FD229}" dt="2024-05-01T15:17:56.550" v="6341" actId="478"/>
          <ac:spMkLst>
            <pc:docMk/>
            <pc:sldMk cId="1278425899" sldId="1052"/>
            <ac:spMk id="13" creationId="{34EC6985-F27F-649D-F654-33E3BDAF863A}"/>
          </ac:spMkLst>
        </pc:spChg>
        <pc:spChg chg="del">
          <ac:chgData name="Peter Waddell" userId="dd862b9fb7d60430" providerId="LiveId" clId="{9C0893AF-F35D-4F8C-9943-E9A23A4FD229}" dt="2024-05-01T15:17:56.550" v="6341" actId="478"/>
          <ac:spMkLst>
            <pc:docMk/>
            <pc:sldMk cId="1278425899" sldId="1052"/>
            <ac:spMk id="26" creationId="{E6E09FF1-63B7-E4F9-33B0-3BB3AE92CC36}"/>
          </ac:spMkLst>
        </pc:spChg>
        <pc:spChg chg="del">
          <ac:chgData name="Peter Waddell" userId="dd862b9fb7d60430" providerId="LiveId" clId="{9C0893AF-F35D-4F8C-9943-E9A23A4FD229}" dt="2024-05-01T15:17:56.550" v="6341" actId="478"/>
          <ac:spMkLst>
            <pc:docMk/>
            <pc:sldMk cId="1278425899" sldId="1052"/>
            <ac:spMk id="27" creationId="{0B6CFD2F-A68E-F7F2-A106-DA8EB2EE6437}"/>
          </ac:spMkLst>
        </pc:spChg>
        <pc:graphicFrameChg chg="add mod">
          <ac:chgData name="Peter Waddell" userId="dd862b9fb7d60430" providerId="LiveId" clId="{9C0893AF-F35D-4F8C-9943-E9A23A4FD229}" dt="2024-05-01T15:17:56.828" v="6342"/>
          <ac:graphicFrameMkLst>
            <pc:docMk/>
            <pc:sldMk cId="1278425899" sldId="1052"/>
            <ac:graphicFrameMk id="2" creationId="{486BB48C-4C9D-BBC7-678D-4934C4E2B1BC}"/>
          </ac:graphicFrameMkLst>
        </pc:graphicFrameChg>
        <pc:graphicFrameChg chg="del">
          <ac:chgData name="Peter Waddell" userId="dd862b9fb7d60430" providerId="LiveId" clId="{9C0893AF-F35D-4F8C-9943-E9A23A4FD229}" dt="2024-05-01T15:17:56.550" v="6341" actId="478"/>
          <ac:graphicFrameMkLst>
            <pc:docMk/>
            <pc:sldMk cId="1278425899" sldId="1052"/>
            <ac:graphicFrameMk id="8" creationId="{2EAC2CD5-0368-F094-8D9C-AAA4F8651D83}"/>
          </ac:graphicFrameMkLst>
        </pc:graphicFrameChg>
      </pc:sldChg>
      <pc:sldChg chg="modSp mod modNotesTx">
        <pc:chgData name="Peter Waddell" userId="dd862b9fb7d60430" providerId="LiveId" clId="{9C0893AF-F35D-4F8C-9943-E9A23A4FD229}" dt="2024-05-01T14:55:14.355" v="6297" actId="1038"/>
        <pc:sldMkLst>
          <pc:docMk/>
          <pc:sldMk cId="771711254" sldId="1053"/>
        </pc:sldMkLst>
        <pc:spChg chg="mod">
          <ac:chgData name="Peter Waddell" userId="dd862b9fb7d60430" providerId="LiveId" clId="{9C0893AF-F35D-4F8C-9943-E9A23A4FD229}" dt="2024-05-01T14:55:14.355" v="6297" actId="1038"/>
          <ac:spMkLst>
            <pc:docMk/>
            <pc:sldMk cId="771711254" sldId="1053"/>
            <ac:spMk id="29" creationId="{2D6CF7CC-2682-E2FB-2616-CA540D329822}"/>
          </ac:spMkLst>
        </pc:spChg>
        <pc:graphicFrameChg chg="mod">
          <ac:chgData name="Peter Waddell" userId="dd862b9fb7d60430" providerId="LiveId" clId="{9C0893AF-F35D-4F8C-9943-E9A23A4FD229}" dt="2024-05-01T14:55:06.165" v="6290"/>
          <ac:graphicFrameMkLst>
            <pc:docMk/>
            <pc:sldMk cId="771711254" sldId="1053"/>
            <ac:graphicFrameMk id="25" creationId="{E78C2DD9-3004-AE87-B20B-3C402738D30F}"/>
          </ac:graphicFrameMkLst>
        </pc:graphicFrameChg>
      </pc:sldChg>
      <pc:sldChg chg="modNotesTx">
        <pc:chgData name="Peter Waddell" userId="dd862b9fb7d60430" providerId="LiveId" clId="{9C0893AF-F35D-4F8C-9943-E9A23A4FD229}" dt="2024-05-01T14:42:45.747" v="6208" actId="20577"/>
        <pc:sldMkLst>
          <pc:docMk/>
          <pc:sldMk cId="1932648032" sldId="1054"/>
        </pc:sldMkLst>
      </pc:sldChg>
      <pc:sldChg chg="addSp delSp modSp mod">
        <pc:chgData name="Peter Waddell" userId="dd862b9fb7d60430" providerId="LiveId" clId="{9C0893AF-F35D-4F8C-9943-E9A23A4FD229}" dt="2024-05-14T23:35:53.411" v="8470"/>
        <pc:sldMkLst>
          <pc:docMk/>
          <pc:sldMk cId="3178655967" sldId="1055"/>
        </pc:sldMkLst>
        <pc:spChg chg="add mod">
          <ac:chgData name="Peter Waddell" userId="dd862b9fb7d60430" providerId="LiveId" clId="{9C0893AF-F35D-4F8C-9943-E9A23A4FD229}" dt="2024-05-01T15:50:29.395" v="6513" actId="114"/>
          <ac:spMkLst>
            <pc:docMk/>
            <pc:sldMk cId="3178655967" sldId="1055"/>
            <ac:spMk id="6" creationId="{7D51D494-18AE-50C1-4DD9-B0B6E394C772}"/>
          </ac:spMkLst>
        </pc:spChg>
        <pc:spChg chg="mod">
          <ac:chgData name="Peter Waddell" userId="dd862b9fb7d60430" providerId="LiveId" clId="{9C0893AF-F35D-4F8C-9943-E9A23A4FD229}" dt="2024-05-01T14:33:11.628" v="6098" actId="20577"/>
          <ac:spMkLst>
            <pc:docMk/>
            <pc:sldMk cId="3178655967" sldId="1055"/>
            <ac:spMk id="18" creationId="{60A8C684-680F-1036-57EA-ED2099D43BD9}"/>
          </ac:spMkLst>
        </pc:spChg>
        <pc:spChg chg="mod">
          <ac:chgData name="Peter Waddell" userId="dd862b9fb7d60430" providerId="LiveId" clId="{9C0893AF-F35D-4F8C-9943-E9A23A4FD229}" dt="2024-05-01T14:33:48.558" v="6107" actId="20577"/>
          <ac:spMkLst>
            <pc:docMk/>
            <pc:sldMk cId="3178655967" sldId="1055"/>
            <ac:spMk id="20" creationId="{0EC5E746-D7B5-4426-DAB9-CFEFDEB91409}"/>
          </ac:spMkLst>
        </pc:spChg>
        <pc:spChg chg="mod">
          <ac:chgData name="Peter Waddell" userId="dd862b9fb7d60430" providerId="LiveId" clId="{9C0893AF-F35D-4F8C-9943-E9A23A4FD229}" dt="2024-05-01T15:48:25.682" v="6485" actId="1076"/>
          <ac:spMkLst>
            <pc:docMk/>
            <pc:sldMk cId="3178655967" sldId="1055"/>
            <ac:spMk id="22" creationId="{9090B349-B46D-A19E-68D3-221CF6D720DF}"/>
          </ac:spMkLst>
        </pc:spChg>
        <pc:graphicFrameChg chg="add mod">
          <ac:chgData name="Peter Waddell" userId="dd862b9fb7d60430" providerId="LiveId" clId="{9C0893AF-F35D-4F8C-9943-E9A23A4FD229}" dt="2024-05-14T23:35:53.411" v="8470"/>
          <ac:graphicFrameMkLst>
            <pc:docMk/>
            <pc:sldMk cId="3178655967" sldId="1055"/>
            <ac:graphicFrameMk id="12" creationId="{A2CF5CDF-CE6F-107E-EB22-0C9DB99455EF}"/>
          </ac:graphicFrameMkLst>
        </pc:graphicFrameChg>
        <pc:graphicFrameChg chg="del mod">
          <ac:chgData name="Peter Waddell" userId="dd862b9fb7d60430" providerId="LiveId" clId="{9C0893AF-F35D-4F8C-9943-E9A23A4FD229}" dt="2024-05-14T23:35:53.200" v="8469" actId="478"/>
          <ac:graphicFrameMkLst>
            <pc:docMk/>
            <pc:sldMk cId="3178655967" sldId="1055"/>
            <ac:graphicFrameMk id="33" creationId="{8D5022EF-E249-C461-C37E-0287F9A93F2A}"/>
          </ac:graphicFrameMkLst>
        </pc:graphicFrameChg>
        <pc:picChg chg="add mod">
          <ac:chgData name="Peter Waddell" userId="dd862b9fb7d60430" providerId="LiveId" clId="{9C0893AF-F35D-4F8C-9943-E9A23A4FD229}" dt="2024-05-14T23:35:53.411" v="8470"/>
          <ac:picMkLst>
            <pc:docMk/>
            <pc:sldMk cId="3178655967" sldId="1055"/>
            <ac:picMk id="7" creationId="{B45DB5C9-6840-7014-0EB2-72A6086290EF}"/>
          </ac:picMkLst>
        </pc:picChg>
        <pc:picChg chg="del mod">
          <ac:chgData name="Peter Waddell" userId="dd862b9fb7d60430" providerId="LiveId" clId="{9C0893AF-F35D-4F8C-9943-E9A23A4FD229}" dt="2024-05-14T23:35:53.200" v="8469" actId="478"/>
          <ac:picMkLst>
            <pc:docMk/>
            <pc:sldMk cId="3178655967" sldId="1055"/>
            <ac:picMk id="36" creationId="{09CC0255-B289-B965-0D6B-68151DFCC00B}"/>
          </ac:picMkLst>
        </pc:picChg>
      </pc:sldChg>
      <pc:sldChg chg="addSp delSp modSp mod">
        <pc:chgData name="Peter Waddell" userId="dd862b9fb7d60430" providerId="LiveId" clId="{9C0893AF-F35D-4F8C-9943-E9A23A4FD229}" dt="2024-05-14T23:35:09.828" v="8466"/>
        <pc:sldMkLst>
          <pc:docMk/>
          <pc:sldMk cId="3847225032" sldId="1057"/>
        </pc:sldMkLst>
        <pc:spChg chg="del">
          <ac:chgData name="Peter Waddell" userId="dd862b9fb7d60430" providerId="LiveId" clId="{9C0893AF-F35D-4F8C-9943-E9A23A4FD229}" dt="2024-05-01T15:45:25.974" v="6415" actId="478"/>
          <ac:spMkLst>
            <pc:docMk/>
            <pc:sldMk cId="3847225032" sldId="1057"/>
            <ac:spMk id="2" creationId="{7988CC09-0A6D-7A69-5D32-6E23CE19C320}"/>
          </ac:spMkLst>
        </pc:spChg>
        <pc:spChg chg="add mod">
          <ac:chgData name="Peter Waddell" userId="dd862b9fb7d60430" providerId="LiveId" clId="{9C0893AF-F35D-4F8C-9943-E9A23A4FD229}" dt="2024-05-01T15:45:26.239" v="6416"/>
          <ac:spMkLst>
            <pc:docMk/>
            <pc:sldMk cId="3847225032" sldId="1057"/>
            <ac:spMk id="5" creationId="{79EFEB99-5272-A5AE-D94A-6A82C72323CB}"/>
          </ac:spMkLst>
        </pc:spChg>
        <pc:spChg chg="add mod">
          <ac:chgData name="Peter Waddell" userId="dd862b9fb7d60430" providerId="LiveId" clId="{9C0893AF-F35D-4F8C-9943-E9A23A4FD229}" dt="2024-05-01T15:50:15.566" v="6511" actId="114"/>
          <ac:spMkLst>
            <pc:docMk/>
            <pc:sldMk cId="3847225032" sldId="1057"/>
            <ac:spMk id="6" creationId="{C4E1E08C-D889-EC8D-FF3D-A192B9938EE5}"/>
          </ac:spMkLst>
        </pc:spChg>
        <pc:spChg chg="mod">
          <ac:chgData name="Peter Waddell" userId="dd862b9fb7d60430" providerId="LiveId" clId="{9C0893AF-F35D-4F8C-9943-E9A23A4FD229}" dt="2024-05-01T15:46:14.662" v="6434" actId="20577"/>
          <ac:spMkLst>
            <pc:docMk/>
            <pc:sldMk cId="3847225032" sldId="1057"/>
            <ac:spMk id="18" creationId="{60A8C684-680F-1036-57EA-ED2099D43BD9}"/>
          </ac:spMkLst>
        </pc:spChg>
        <pc:graphicFrameChg chg="add mod">
          <ac:chgData name="Peter Waddell" userId="dd862b9fb7d60430" providerId="LiveId" clId="{9C0893AF-F35D-4F8C-9943-E9A23A4FD229}" dt="2024-05-14T23:31:13.511" v="8428"/>
          <ac:graphicFrameMkLst>
            <pc:docMk/>
            <pc:sldMk cId="3847225032" sldId="1057"/>
            <ac:graphicFrameMk id="2" creationId="{294E519E-D048-B3C5-36C0-71BDC7931C4C}"/>
          </ac:graphicFrameMkLst>
        </pc:graphicFrameChg>
        <pc:graphicFrameChg chg="mod">
          <ac:chgData name="Peter Waddell" userId="dd862b9fb7d60430" providerId="LiveId" clId="{9C0893AF-F35D-4F8C-9943-E9A23A4FD229}" dt="2024-05-14T23:33:21.784" v="8460"/>
          <ac:graphicFrameMkLst>
            <pc:docMk/>
            <pc:sldMk cId="3847225032" sldId="1057"/>
            <ac:graphicFrameMk id="4" creationId="{C74DD0B1-A576-44BF-817E-5682A89A7B4A}"/>
          </ac:graphicFrameMkLst>
        </pc:graphicFrameChg>
        <pc:graphicFrameChg chg="add mod">
          <ac:chgData name="Peter Waddell" userId="dd862b9fb7d60430" providerId="LiveId" clId="{9C0893AF-F35D-4F8C-9943-E9A23A4FD229}" dt="2024-05-14T23:31:16.661" v="8429"/>
          <ac:graphicFrameMkLst>
            <pc:docMk/>
            <pc:sldMk cId="3847225032" sldId="1057"/>
            <ac:graphicFrameMk id="7" creationId="{C24B6A7C-5E11-123D-1687-79FD87629E1E}"/>
          </ac:graphicFrameMkLst>
        </pc:graphicFrameChg>
        <pc:graphicFrameChg chg="add mod">
          <ac:chgData name="Peter Waddell" userId="dd862b9fb7d60430" providerId="LiveId" clId="{9C0893AF-F35D-4F8C-9943-E9A23A4FD229}" dt="2024-05-14T23:35:09.828" v="8466"/>
          <ac:graphicFrameMkLst>
            <pc:docMk/>
            <pc:sldMk cId="3847225032" sldId="1057"/>
            <ac:graphicFrameMk id="12" creationId="{A5B232E8-14E0-F9FE-9592-63B09415E9AD}"/>
          </ac:graphicFrameMkLst>
        </pc:graphicFrameChg>
        <pc:graphicFrameChg chg="del mod">
          <ac:chgData name="Peter Waddell" userId="dd862b9fb7d60430" providerId="LiveId" clId="{9C0893AF-F35D-4F8C-9943-E9A23A4FD229}" dt="2024-05-14T23:31:13.026" v="8427" actId="478"/>
          <ac:graphicFrameMkLst>
            <pc:docMk/>
            <pc:sldMk cId="3847225032" sldId="1057"/>
            <ac:graphicFrameMk id="21" creationId="{D6F3A05B-A7E7-2177-CD83-C4616963015C}"/>
          </ac:graphicFrameMkLst>
        </pc:graphicFrameChg>
        <pc:picChg chg="add del mod">
          <ac:chgData name="Peter Waddell" userId="dd862b9fb7d60430" providerId="LiveId" clId="{9C0893AF-F35D-4F8C-9943-E9A23A4FD229}" dt="2024-05-14T23:33:09.097" v="8458" actId="478"/>
          <ac:picMkLst>
            <pc:docMk/>
            <pc:sldMk cId="3847225032" sldId="1057"/>
            <ac:picMk id="10" creationId="{19DAB66D-0E48-103C-08AC-A558CE4BADFB}"/>
          </ac:picMkLst>
        </pc:picChg>
        <pc:picChg chg="mod">
          <ac:chgData name="Peter Waddell" userId="dd862b9fb7d60430" providerId="LiveId" clId="{9C0893AF-F35D-4F8C-9943-E9A23A4FD229}" dt="2024-05-14T23:33:11.306" v="8459" actId="1037"/>
          <ac:picMkLst>
            <pc:docMk/>
            <pc:sldMk cId="3847225032" sldId="1057"/>
            <ac:picMk id="36" creationId="{09CC0255-B289-B965-0D6B-68151DFCC00B}"/>
          </ac:picMkLst>
        </pc:picChg>
      </pc:sldChg>
      <pc:sldChg chg="addSp delSp modSp mod">
        <pc:chgData name="Peter Waddell" userId="dd862b9fb7d60430" providerId="LiveId" clId="{9C0893AF-F35D-4F8C-9943-E9A23A4FD229}" dt="2024-05-14T23:32:09.077" v="8443"/>
        <pc:sldMkLst>
          <pc:docMk/>
          <pc:sldMk cId="1273457532" sldId="1058"/>
        </pc:sldMkLst>
        <pc:spChg chg="del">
          <ac:chgData name="Peter Waddell" userId="dd862b9fb7d60430" providerId="LiveId" clId="{9C0893AF-F35D-4F8C-9943-E9A23A4FD229}" dt="2024-05-01T16:11:10.798" v="6593" actId="478"/>
          <ac:spMkLst>
            <pc:docMk/>
            <pc:sldMk cId="1273457532" sldId="1058"/>
            <ac:spMk id="16" creationId="{DF1BD453-A198-ED11-F471-11E3B64F961A}"/>
          </ac:spMkLst>
        </pc:spChg>
        <pc:spChg chg="add mod">
          <ac:chgData name="Peter Waddell" userId="dd862b9fb7d60430" providerId="LiveId" clId="{9C0893AF-F35D-4F8C-9943-E9A23A4FD229}" dt="2024-05-01T15:50:08.333" v="6510" actId="114"/>
          <ac:spMkLst>
            <pc:docMk/>
            <pc:sldMk cId="1273457532" sldId="1058"/>
            <ac:spMk id="17" creationId="{D3210155-124A-931D-FBFC-BBF49B630473}"/>
          </ac:spMkLst>
        </pc:spChg>
        <pc:spChg chg="mod">
          <ac:chgData name="Peter Waddell" userId="dd862b9fb7d60430" providerId="LiveId" clId="{9C0893AF-F35D-4F8C-9943-E9A23A4FD229}" dt="2024-05-01T15:46:06.794" v="6429" actId="20577"/>
          <ac:spMkLst>
            <pc:docMk/>
            <pc:sldMk cId="1273457532" sldId="1058"/>
            <ac:spMk id="18" creationId="{60A8C684-680F-1036-57EA-ED2099D43BD9}"/>
          </ac:spMkLst>
        </pc:spChg>
        <pc:spChg chg="add mod">
          <ac:chgData name="Peter Waddell" userId="dd862b9fb7d60430" providerId="LiveId" clId="{9C0893AF-F35D-4F8C-9943-E9A23A4FD229}" dt="2024-05-01T16:11:11.020" v="6594"/>
          <ac:spMkLst>
            <pc:docMk/>
            <pc:sldMk cId="1273457532" sldId="1058"/>
            <ac:spMk id="19" creationId="{95DDC038-F169-3D54-222A-7E4245CD1545}"/>
          </ac:spMkLst>
        </pc:spChg>
        <pc:graphicFrameChg chg="del mod">
          <ac:chgData name="Peter Waddell" userId="dd862b9fb7d60430" providerId="LiveId" clId="{9C0893AF-F35D-4F8C-9943-E9A23A4FD229}" dt="2024-05-14T23:32:08.780" v="8442" actId="478"/>
          <ac:graphicFrameMkLst>
            <pc:docMk/>
            <pc:sldMk cId="1273457532" sldId="1058"/>
            <ac:graphicFrameMk id="2" creationId="{C31B49E9-2831-01F4-BA21-01FC6C5D152A}"/>
          </ac:graphicFrameMkLst>
        </pc:graphicFrameChg>
        <pc:graphicFrameChg chg="add mod">
          <ac:chgData name="Peter Waddell" userId="dd862b9fb7d60430" providerId="LiveId" clId="{9C0893AF-F35D-4F8C-9943-E9A23A4FD229}" dt="2024-05-14T23:32:09.077" v="8443"/>
          <ac:graphicFrameMkLst>
            <pc:docMk/>
            <pc:sldMk cId="1273457532" sldId="1058"/>
            <ac:graphicFrameMk id="21" creationId="{ECCD2F06-F6E1-211C-C6F3-935022EDE57F}"/>
          </ac:graphicFrameMkLst>
        </pc:graphicFrameChg>
        <pc:picChg chg="add mod">
          <ac:chgData name="Peter Waddell" userId="dd862b9fb7d60430" providerId="LiveId" clId="{9C0893AF-F35D-4F8C-9943-E9A23A4FD229}" dt="2024-05-14T23:32:09.077" v="8443"/>
          <ac:picMkLst>
            <pc:docMk/>
            <pc:sldMk cId="1273457532" sldId="1058"/>
            <ac:picMk id="16" creationId="{9CBF5B59-6F1B-2964-43CF-D93A12F623E2}"/>
          </ac:picMkLst>
        </pc:picChg>
        <pc:picChg chg="del mod">
          <ac:chgData name="Peter Waddell" userId="dd862b9fb7d60430" providerId="LiveId" clId="{9C0893AF-F35D-4F8C-9943-E9A23A4FD229}" dt="2024-05-14T23:32:08.780" v="8442" actId="478"/>
          <ac:picMkLst>
            <pc:docMk/>
            <pc:sldMk cId="1273457532" sldId="1058"/>
            <ac:picMk id="37" creationId="{7EE1579F-A0B4-75E8-5EDE-A6A3CE9825F9}"/>
          </ac:picMkLst>
        </pc:picChg>
      </pc:sldChg>
      <pc:sldChg chg="modSp mod ord modNotesTx">
        <pc:chgData name="Peter Waddell" userId="dd862b9fb7d60430" providerId="LiveId" clId="{9C0893AF-F35D-4F8C-9943-E9A23A4FD229}" dt="2024-05-08T20:46:11.197" v="7751"/>
        <pc:sldMkLst>
          <pc:docMk/>
          <pc:sldMk cId="2093582302" sldId="1061"/>
        </pc:sldMkLst>
        <pc:spChg chg="mod">
          <ac:chgData name="Peter Waddell" userId="dd862b9fb7d60430" providerId="LiveId" clId="{9C0893AF-F35D-4F8C-9943-E9A23A4FD229}" dt="2024-05-07T22:43:48.309" v="7250" actId="1038"/>
          <ac:spMkLst>
            <pc:docMk/>
            <pc:sldMk cId="2093582302" sldId="1061"/>
            <ac:spMk id="18" creationId="{80AC0830-F260-4145-973C-EE997804044F}"/>
          </ac:spMkLst>
        </pc:spChg>
        <pc:spChg chg="mod">
          <ac:chgData name="Peter Waddell" userId="dd862b9fb7d60430" providerId="LiveId" clId="{9C0893AF-F35D-4F8C-9943-E9A23A4FD229}" dt="2024-05-07T22:40:01.145" v="7220" actId="1076"/>
          <ac:spMkLst>
            <pc:docMk/>
            <pc:sldMk cId="2093582302" sldId="1061"/>
            <ac:spMk id="21" creationId="{7FEBF73F-A3B8-33BF-5685-EA9EBBBBE12D}"/>
          </ac:spMkLst>
        </pc:spChg>
        <pc:spChg chg="mod">
          <ac:chgData name="Peter Waddell" userId="dd862b9fb7d60430" providerId="LiveId" clId="{9C0893AF-F35D-4F8C-9943-E9A23A4FD229}" dt="2024-05-07T22:40:04.973" v="7230" actId="1038"/>
          <ac:spMkLst>
            <pc:docMk/>
            <pc:sldMk cId="2093582302" sldId="1061"/>
            <ac:spMk id="23" creationId="{71A62B07-706D-665D-D672-4D43D816B3CE}"/>
          </ac:spMkLst>
        </pc:spChg>
      </pc:sldChg>
      <pc:sldChg chg="addSp delSp modSp mod">
        <pc:chgData name="Peter Waddell" userId="dd862b9fb7d60430" providerId="LiveId" clId="{9C0893AF-F35D-4F8C-9943-E9A23A4FD229}" dt="2024-05-07T22:40:13.744" v="7232"/>
        <pc:sldMkLst>
          <pc:docMk/>
          <pc:sldMk cId="267594059" sldId="1064"/>
        </pc:sldMkLst>
        <pc:spChg chg="add mod">
          <ac:chgData name="Peter Waddell" userId="dd862b9fb7d60430" providerId="LiveId" clId="{9C0893AF-F35D-4F8C-9943-E9A23A4FD229}" dt="2024-05-07T22:40:13.744" v="7232"/>
          <ac:spMkLst>
            <pc:docMk/>
            <pc:sldMk cId="267594059" sldId="1064"/>
            <ac:spMk id="2" creationId="{3F51E78B-92C7-031A-6F46-D24ABF918BFD}"/>
          </ac:spMkLst>
        </pc:spChg>
        <pc:spChg chg="del">
          <ac:chgData name="Peter Waddell" userId="dd862b9fb7d60430" providerId="LiveId" clId="{9C0893AF-F35D-4F8C-9943-E9A23A4FD229}" dt="2024-05-07T22:40:13.443" v="7231" actId="478"/>
          <ac:spMkLst>
            <pc:docMk/>
            <pc:sldMk cId="267594059" sldId="1064"/>
            <ac:spMk id="4" creationId="{ECCBB80E-E995-197B-03F8-C53B86BABEBB}"/>
          </ac:spMkLst>
        </pc:spChg>
      </pc:sldChg>
      <pc:sldChg chg="addSp delSp modSp mod">
        <pc:chgData name="Peter Waddell" userId="dd862b9fb7d60430" providerId="LiveId" clId="{9C0893AF-F35D-4F8C-9943-E9A23A4FD229}" dt="2024-05-07T23:15:11.755" v="7578" actId="478"/>
        <pc:sldMkLst>
          <pc:docMk/>
          <pc:sldMk cId="2556336621" sldId="1065"/>
        </pc:sldMkLst>
        <pc:spChg chg="mod">
          <ac:chgData name="Peter Waddell" userId="dd862b9fb7d60430" providerId="LiveId" clId="{9C0893AF-F35D-4F8C-9943-E9A23A4FD229}" dt="2024-05-07T23:15:11.317" v="7577" actId="1076"/>
          <ac:spMkLst>
            <pc:docMk/>
            <pc:sldMk cId="2556336621" sldId="1065"/>
            <ac:spMk id="10" creationId="{6B204927-FCA5-AF3A-D52C-C6E3C470DFB3}"/>
          </ac:spMkLst>
        </pc:spChg>
        <pc:graphicFrameChg chg="add del">
          <ac:chgData name="Peter Waddell" userId="dd862b9fb7d60430" providerId="LiveId" clId="{9C0893AF-F35D-4F8C-9943-E9A23A4FD229}" dt="2024-05-07T23:15:11.755" v="7578" actId="478"/>
          <ac:graphicFrameMkLst>
            <pc:docMk/>
            <pc:sldMk cId="2556336621" sldId="1065"/>
            <ac:graphicFrameMk id="12" creationId="{7292A2CB-D3DC-4056-841E-2FA168B3251B}"/>
          </ac:graphicFrameMkLst>
        </pc:graphicFrameChg>
      </pc:sldChg>
      <pc:sldChg chg="modNotesTx">
        <pc:chgData name="Peter Waddell" userId="dd862b9fb7d60430" providerId="LiveId" clId="{9C0893AF-F35D-4F8C-9943-E9A23A4FD229}" dt="2024-04-30T20:56:23.146" v="5943" actId="20577"/>
        <pc:sldMkLst>
          <pc:docMk/>
          <pc:sldMk cId="161475212" sldId="1067"/>
        </pc:sldMkLst>
      </pc:sldChg>
      <pc:sldChg chg="addSp delSp modSp mod">
        <pc:chgData name="Peter Waddell" userId="dd862b9fb7d60430" providerId="LiveId" clId="{9C0893AF-F35D-4F8C-9943-E9A23A4FD229}" dt="2024-05-14T23:31:42.553" v="8441" actId="1038"/>
        <pc:sldMkLst>
          <pc:docMk/>
          <pc:sldMk cId="2419062078" sldId="1072"/>
        </pc:sldMkLst>
        <pc:spChg chg="add mod">
          <ac:chgData name="Peter Waddell" userId="dd862b9fb7d60430" providerId="LiveId" clId="{9C0893AF-F35D-4F8C-9943-E9A23A4FD229}" dt="2024-05-01T15:45:43.056" v="6419" actId="207"/>
          <ac:spMkLst>
            <pc:docMk/>
            <pc:sldMk cId="2419062078" sldId="1072"/>
            <ac:spMk id="6" creationId="{DFAE2338-B50B-FB75-C663-6E0A700360FD}"/>
          </ac:spMkLst>
        </pc:spChg>
        <pc:spChg chg="add mod">
          <ac:chgData name="Peter Waddell" userId="dd862b9fb7d60430" providerId="LiveId" clId="{9C0893AF-F35D-4F8C-9943-E9A23A4FD229}" dt="2024-05-01T15:49:56.281" v="6509" actId="114"/>
          <ac:spMkLst>
            <pc:docMk/>
            <pc:sldMk cId="2419062078" sldId="1072"/>
            <ac:spMk id="7" creationId="{3F9F6523-0323-3611-5FA4-0B429A271845}"/>
          </ac:spMkLst>
        </pc:spChg>
        <pc:spChg chg="mod">
          <ac:chgData name="Peter Waddell" userId="dd862b9fb7d60430" providerId="LiveId" clId="{9C0893AF-F35D-4F8C-9943-E9A23A4FD229}" dt="2024-05-01T15:45:54.539" v="6424" actId="20577"/>
          <ac:spMkLst>
            <pc:docMk/>
            <pc:sldMk cId="2419062078" sldId="1072"/>
            <ac:spMk id="18" creationId="{60A8C684-680F-1036-57EA-ED2099D43BD9}"/>
          </ac:spMkLst>
        </pc:spChg>
        <pc:spChg chg="del">
          <ac:chgData name="Peter Waddell" userId="dd862b9fb7d60430" providerId="LiveId" clId="{9C0893AF-F35D-4F8C-9943-E9A23A4FD229}" dt="2024-05-01T15:45:40.376" v="6417" actId="478"/>
          <ac:spMkLst>
            <pc:docMk/>
            <pc:sldMk cId="2419062078" sldId="1072"/>
            <ac:spMk id="20" creationId="{0EC5E746-D7B5-4426-DAB9-CFEFDEB91409}"/>
          </ac:spMkLst>
        </pc:spChg>
        <pc:graphicFrameChg chg="mod">
          <ac:chgData name="Peter Waddell" userId="dd862b9fb7d60430" providerId="LiveId" clId="{9C0893AF-F35D-4F8C-9943-E9A23A4FD229}" dt="2024-05-14T23:29:24.202" v="8426"/>
          <ac:graphicFrameMkLst>
            <pc:docMk/>
            <pc:sldMk cId="2419062078" sldId="1072"/>
            <ac:graphicFrameMk id="2" creationId="{16C3B442-4CBF-E743-D264-3E6E4C7FF079}"/>
          </ac:graphicFrameMkLst>
        </pc:graphicFrameChg>
        <pc:picChg chg="mod">
          <ac:chgData name="Peter Waddell" userId="dd862b9fb7d60430" providerId="LiveId" clId="{9C0893AF-F35D-4F8C-9943-E9A23A4FD229}" dt="2024-05-14T23:31:42.553" v="8441" actId="1038"/>
          <ac:picMkLst>
            <pc:docMk/>
            <pc:sldMk cId="2419062078" sldId="1072"/>
            <ac:picMk id="36" creationId="{09CC0255-B289-B965-0D6B-68151DFCC00B}"/>
          </ac:picMkLst>
        </pc:picChg>
      </pc:sldChg>
      <pc:sldChg chg="modNotesTx">
        <pc:chgData name="Peter Waddell" userId="dd862b9fb7d60430" providerId="LiveId" clId="{9C0893AF-F35D-4F8C-9943-E9A23A4FD229}" dt="2023-08-07T21:25:03.169" v="205" actId="20577"/>
        <pc:sldMkLst>
          <pc:docMk/>
          <pc:sldMk cId="2934477960" sldId="1083"/>
        </pc:sldMkLst>
      </pc:sldChg>
      <pc:sldChg chg="modNotesTx">
        <pc:chgData name="Peter Waddell" userId="dd862b9fb7d60430" providerId="LiveId" clId="{9C0893AF-F35D-4F8C-9943-E9A23A4FD229}" dt="2023-08-07T22:39:34.746" v="331"/>
        <pc:sldMkLst>
          <pc:docMk/>
          <pc:sldMk cId="1426326608" sldId="1085"/>
        </pc:sldMkLst>
      </pc:sldChg>
      <pc:sldChg chg="modNotesTx">
        <pc:chgData name="Peter Waddell" userId="dd862b9fb7d60430" providerId="LiveId" clId="{9C0893AF-F35D-4F8C-9943-E9A23A4FD229}" dt="2024-05-01T14:46:34.381" v="6225" actId="20577"/>
        <pc:sldMkLst>
          <pc:docMk/>
          <pc:sldMk cId="1006598708" sldId="1086"/>
        </pc:sldMkLst>
      </pc:sldChg>
      <pc:sldChg chg="modNotesTx">
        <pc:chgData name="Peter Waddell" userId="dd862b9fb7d60430" providerId="LiveId" clId="{9C0893AF-F35D-4F8C-9943-E9A23A4FD229}" dt="2024-04-30T20:01:04.695" v="5849" actId="313"/>
        <pc:sldMkLst>
          <pc:docMk/>
          <pc:sldMk cId="2568938081" sldId="1087"/>
        </pc:sldMkLst>
      </pc:sldChg>
      <pc:sldChg chg="addSp delSp modSp mod">
        <pc:chgData name="Peter Waddell" userId="dd862b9fb7d60430" providerId="LiveId" clId="{9C0893AF-F35D-4F8C-9943-E9A23A4FD229}" dt="2024-05-01T15:17:48.782" v="6340"/>
        <pc:sldMkLst>
          <pc:docMk/>
          <pc:sldMk cId="2393636875" sldId="1088"/>
        </pc:sldMkLst>
        <pc:spChg chg="add mod">
          <ac:chgData name="Peter Waddell" userId="dd862b9fb7d60430" providerId="LiveId" clId="{9C0893AF-F35D-4F8C-9943-E9A23A4FD229}" dt="2024-05-01T15:17:48.782" v="6340"/>
          <ac:spMkLst>
            <pc:docMk/>
            <pc:sldMk cId="2393636875" sldId="1088"/>
            <ac:spMk id="3" creationId="{C3486DB3-22E8-95E6-912D-D00509B494B3}"/>
          </ac:spMkLst>
        </pc:spChg>
        <pc:spChg chg="add mod">
          <ac:chgData name="Peter Waddell" userId="dd862b9fb7d60430" providerId="LiveId" clId="{9C0893AF-F35D-4F8C-9943-E9A23A4FD229}" dt="2024-05-01T15:17:48.782" v="6340"/>
          <ac:spMkLst>
            <pc:docMk/>
            <pc:sldMk cId="2393636875" sldId="1088"/>
            <ac:spMk id="4" creationId="{9D174A9C-178B-02AA-C653-4FA41EA5EAD3}"/>
          </ac:spMkLst>
        </pc:spChg>
        <pc:spChg chg="add mod">
          <ac:chgData name="Peter Waddell" userId="dd862b9fb7d60430" providerId="LiveId" clId="{9C0893AF-F35D-4F8C-9943-E9A23A4FD229}" dt="2024-05-01T15:17:48.782" v="6340"/>
          <ac:spMkLst>
            <pc:docMk/>
            <pc:sldMk cId="2393636875" sldId="1088"/>
            <ac:spMk id="5" creationId="{9CB9109C-E4C0-7AF0-E19F-24974B5DD553}"/>
          </ac:spMkLst>
        </pc:spChg>
        <pc:spChg chg="add mod">
          <ac:chgData name="Peter Waddell" userId="dd862b9fb7d60430" providerId="LiveId" clId="{9C0893AF-F35D-4F8C-9943-E9A23A4FD229}" dt="2024-05-01T15:17:48.782" v="6340"/>
          <ac:spMkLst>
            <pc:docMk/>
            <pc:sldMk cId="2393636875" sldId="1088"/>
            <ac:spMk id="6" creationId="{36332834-9EAA-3F35-4AB3-8968CB1F7F53}"/>
          </ac:spMkLst>
        </pc:spChg>
        <pc:spChg chg="del">
          <ac:chgData name="Peter Waddell" userId="dd862b9fb7d60430" providerId="LiveId" clId="{9C0893AF-F35D-4F8C-9943-E9A23A4FD229}" dt="2024-05-01T15:17:48.475" v="6339" actId="478"/>
          <ac:spMkLst>
            <pc:docMk/>
            <pc:sldMk cId="2393636875" sldId="1088"/>
            <ac:spMk id="10" creationId="{4B4F73A1-AAFF-82A3-056E-5C91FF685D7F}"/>
          </ac:spMkLst>
        </pc:spChg>
        <pc:spChg chg="del">
          <ac:chgData name="Peter Waddell" userId="dd862b9fb7d60430" providerId="LiveId" clId="{9C0893AF-F35D-4F8C-9943-E9A23A4FD229}" dt="2024-05-01T15:17:48.475" v="6339" actId="478"/>
          <ac:spMkLst>
            <pc:docMk/>
            <pc:sldMk cId="2393636875" sldId="1088"/>
            <ac:spMk id="12" creationId="{8841703A-90CA-5C61-5D89-C079D49B9694}"/>
          </ac:spMkLst>
        </pc:spChg>
        <pc:spChg chg="del">
          <ac:chgData name="Peter Waddell" userId="dd862b9fb7d60430" providerId="LiveId" clId="{9C0893AF-F35D-4F8C-9943-E9A23A4FD229}" dt="2024-05-01T15:17:48.475" v="6339" actId="478"/>
          <ac:spMkLst>
            <pc:docMk/>
            <pc:sldMk cId="2393636875" sldId="1088"/>
            <ac:spMk id="13" creationId="{34EC6985-F27F-649D-F654-33E3BDAF863A}"/>
          </ac:spMkLst>
        </pc:spChg>
        <pc:spChg chg="del">
          <ac:chgData name="Peter Waddell" userId="dd862b9fb7d60430" providerId="LiveId" clId="{9C0893AF-F35D-4F8C-9943-E9A23A4FD229}" dt="2024-05-01T15:17:48.475" v="6339" actId="478"/>
          <ac:spMkLst>
            <pc:docMk/>
            <pc:sldMk cId="2393636875" sldId="1088"/>
            <ac:spMk id="26" creationId="{E6E09FF1-63B7-E4F9-33B0-3BB3AE92CC36}"/>
          </ac:spMkLst>
        </pc:spChg>
        <pc:spChg chg="del">
          <ac:chgData name="Peter Waddell" userId="dd862b9fb7d60430" providerId="LiveId" clId="{9C0893AF-F35D-4F8C-9943-E9A23A4FD229}" dt="2024-05-01T15:17:48.475" v="6339" actId="478"/>
          <ac:spMkLst>
            <pc:docMk/>
            <pc:sldMk cId="2393636875" sldId="1088"/>
            <ac:spMk id="27" creationId="{0B6CFD2F-A68E-F7F2-A106-DA8EB2EE6437}"/>
          </ac:spMkLst>
        </pc:spChg>
        <pc:graphicFrameChg chg="add mod">
          <ac:chgData name="Peter Waddell" userId="dd862b9fb7d60430" providerId="LiveId" clId="{9C0893AF-F35D-4F8C-9943-E9A23A4FD229}" dt="2024-05-01T15:17:48.782" v="6340"/>
          <ac:graphicFrameMkLst>
            <pc:docMk/>
            <pc:sldMk cId="2393636875" sldId="1088"/>
            <ac:graphicFrameMk id="2" creationId="{42FB1C0A-C0F6-4185-2B97-E172F93FCB3C}"/>
          </ac:graphicFrameMkLst>
        </pc:graphicFrameChg>
        <pc:graphicFrameChg chg="del">
          <ac:chgData name="Peter Waddell" userId="dd862b9fb7d60430" providerId="LiveId" clId="{9C0893AF-F35D-4F8C-9943-E9A23A4FD229}" dt="2024-05-01T15:17:48.475" v="6339" actId="478"/>
          <ac:graphicFrameMkLst>
            <pc:docMk/>
            <pc:sldMk cId="2393636875" sldId="1088"/>
            <ac:graphicFrameMk id="8" creationId="{2EAC2CD5-0368-F094-8D9C-AAA4F8651D83}"/>
          </ac:graphicFrameMkLst>
        </pc:graphicFrameChg>
      </pc:sldChg>
      <pc:sldChg chg="addSp delSp modSp mod modNotesTx">
        <pc:chgData name="Peter Waddell" userId="dd862b9fb7d60430" providerId="LiveId" clId="{9C0893AF-F35D-4F8C-9943-E9A23A4FD229}" dt="2024-05-01T15:18:08.159" v="6344"/>
        <pc:sldMkLst>
          <pc:docMk/>
          <pc:sldMk cId="4259753912" sldId="1089"/>
        </pc:sldMkLst>
        <pc:spChg chg="add mod">
          <ac:chgData name="Peter Waddell" userId="dd862b9fb7d60430" providerId="LiveId" clId="{9C0893AF-F35D-4F8C-9943-E9A23A4FD229}" dt="2024-05-01T15:18:08.159" v="6344"/>
          <ac:spMkLst>
            <pc:docMk/>
            <pc:sldMk cId="4259753912" sldId="1089"/>
            <ac:spMk id="4" creationId="{B46A5636-34FB-DF95-A587-4D84EF4390F3}"/>
          </ac:spMkLst>
        </pc:spChg>
        <pc:spChg chg="add mod">
          <ac:chgData name="Peter Waddell" userId="dd862b9fb7d60430" providerId="LiveId" clId="{9C0893AF-F35D-4F8C-9943-E9A23A4FD229}" dt="2024-05-01T15:18:08.159" v="6344"/>
          <ac:spMkLst>
            <pc:docMk/>
            <pc:sldMk cId="4259753912" sldId="1089"/>
            <ac:spMk id="5" creationId="{5A88FC2B-7345-2895-45DE-523EAF890DF9}"/>
          </ac:spMkLst>
        </pc:spChg>
        <pc:spChg chg="add mod">
          <ac:chgData name="Peter Waddell" userId="dd862b9fb7d60430" providerId="LiveId" clId="{9C0893AF-F35D-4F8C-9943-E9A23A4FD229}" dt="2024-05-01T15:18:08.159" v="6344"/>
          <ac:spMkLst>
            <pc:docMk/>
            <pc:sldMk cId="4259753912" sldId="1089"/>
            <ac:spMk id="6" creationId="{41921176-3838-F939-8592-23E63D9C80B8}"/>
          </ac:spMkLst>
        </pc:spChg>
        <pc:spChg chg="add mod">
          <ac:chgData name="Peter Waddell" userId="dd862b9fb7d60430" providerId="LiveId" clId="{9C0893AF-F35D-4F8C-9943-E9A23A4FD229}" dt="2024-05-01T15:18:08.159" v="6344"/>
          <ac:spMkLst>
            <pc:docMk/>
            <pc:sldMk cId="4259753912" sldId="1089"/>
            <ac:spMk id="7" creationId="{2A661A78-F645-E0C4-6EAF-D053125F2952}"/>
          </ac:spMkLst>
        </pc:spChg>
        <pc:spChg chg="del">
          <ac:chgData name="Peter Waddell" userId="dd862b9fb7d60430" providerId="LiveId" clId="{9C0893AF-F35D-4F8C-9943-E9A23A4FD229}" dt="2024-05-01T15:18:07.337" v="6343" actId="478"/>
          <ac:spMkLst>
            <pc:docMk/>
            <pc:sldMk cId="4259753912" sldId="1089"/>
            <ac:spMk id="10" creationId="{4B4F73A1-AAFF-82A3-056E-5C91FF685D7F}"/>
          </ac:spMkLst>
        </pc:spChg>
        <pc:spChg chg="del">
          <ac:chgData name="Peter Waddell" userId="dd862b9fb7d60430" providerId="LiveId" clId="{9C0893AF-F35D-4F8C-9943-E9A23A4FD229}" dt="2024-05-01T15:18:07.337" v="6343" actId="478"/>
          <ac:spMkLst>
            <pc:docMk/>
            <pc:sldMk cId="4259753912" sldId="1089"/>
            <ac:spMk id="12" creationId="{8841703A-90CA-5C61-5D89-C079D49B9694}"/>
          </ac:spMkLst>
        </pc:spChg>
        <pc:spChg chg="del">
          <ac:chgData name="Peter Waddell" userId="dd862b9fb7d60430" providerId="LiveId" clId="{9C0893AF-F35D-4F8C-9943-E9A23A4FD229}" dt="2024-05-01T15:18:07.337" v="6343" actId="478"/>
          <ac:spMkLst>
            <pc:docMk/>
            <pc:sldMk cId="4259753912" sldId="1089"/>
            <ac:spMk id="13" creationId="{34EC6985-F27F-649D-F654-33E3BDAF863A}"/>
          </ac:spMkLst>
        </pc:spChg>
        <pc:spChg chg="del">
          <ac:chgData name="Peter Waddell" userId="dd862b9fb7d60430" providerId="LiveId" clId="{9C0893AF-F35D-4F8C-9943-E9A23A4FD229}" dt="2024-05-01T15:18:07.337" v="6343" actId="478"/>
          <ac:spMkLst>
            <pc:docMk/>
            <pc:sldMk cId="4259753912" sldId="1089"/>
            <ac:spMk id="26" creationId="{E6E09FF1-63B7-E4F9-33B0-3BB3AE92CC36}"/>
          </ac:spMkLst>
        </pc:spChg>
        <pc:spChg chg="del">
          <ac:chgData name="Peter Waddell" userId="dd862b9fb7d60430" providerId="LiveId" clId="{9C0893AF-F35D-4F8C-9943-E9A23A4FD229}" dt="2024-05-01T15:18:07.337" v="6343" actId="478"/>
          <ac:spMkLst>
            <pc:docMk/>
            <pc:sldMk cId="4259753912" sldId="1089"/>
            <ac:spMk id="27" creationId="{0B6CFD2F-A68E-F7F2-A106-DA8EB2EE6437}"/>
          </ac:spMkLst>
        </pc:spChg>
        <pc:graphicFrameChg chg="add mod">
          <ac:chgData name="Peter Waddell" userId="dd862b9fb7d60430" providerId="LiveId" clId="{9C0893AF-F35D-4F8C-9943-E9A23A4FD229}" dt="2024-05-01T15:18:08.159" v="6344"/>
          <ac:graphicFrameMkLst>
            <pc:docMk/>
            <pc:sldMk cId="4259753912" sldId="1089"/>
            <ac:graphicFrameMk id="3" creationId="{20C2D935-D3C1-1232-E2B8-02A27C1ECA75}"/>
          </ac:graphicFrameMkLst>
        </pc:graphicFrameChg>
        <pc:graphicFrameChg chg="del">
          <ac:chgData name="Peter Waddell" userId="dd862b9fb7d60430" providerId="LiveId" clId="{9C0893AF-F35D-4F8C-9943-E9A23A4FD229}" dt="2024-05-01T15:18:07.337" v="6343" actId="478"/>
          <ac:graphicFrameMkLst>
            <pc:docMk/>
            <pc:sldMk cId="4259753912" sldId="1089"/>
            <ac:graphicFrameMk id="8" creationId="{2EAC2CD5-0368-F094-8D9C-AAA4F8651D83}"/>
          </ac:graphicFrameMkLst>
        </pc:graphicFrameChg>
      </pc:sldChg>
      <pc:sldChg chg="addSp delSp modSp mod">
        <pc:chgData name="Peter Waddell" userId="dd862b9fb7d60430" providerId="LiveId" clId="{9C0893AF-F35D-4F8C-9943-E9A23A4FD229}" dt="2024-05-01T14:55:26.204" v="6299"/>
        <pc:sldMkLst>
          <pc:docMk/>
          <pc:sldMk cId="1092983699" sldId="1090"/>
        </pc:sldMkLst>
        <pc:spChg chg="add mod">
          <ac:chgData name="Peter Waddell" userId="dd862b9fb7d60430" providerId="LiveId" clId="{9C0893AF-F35D-4F8C-9943-E9A23A4FD229}" dt="2024-05-01T14:55:26.204" v="6299"/>
          <ac:spMkLst>
            <pc:docMk/>
            <pc:sldMk cId="1092983699" sldId="1090"/>
            <ac:spMk id="3" creationId="{E6BA4125-8E42-5D9F-CD88-F752ECD44E23}"/>
          </ac:spMkLst>
        </pc:spChg>
        <pc:spChg chg="add mod">
          <ac:chgData name="Peter Waddell" userId="dd862b9fb7d60430" providerId="LiveId" clId="{9C0893AF-F35D-4F8C-9943-E9A23A4FD229}" dt="2024-05-01T14:55:26.204" v="6299"/>
          <ac:spMkLst>
            <pc:docMk/>
            <pc:sldMk cId="1092983699" sldId="1090"/>
            <ac:spMk id="8" creationId="{0434CFBC-9AB9-D6A0-DEBA-8EF6D0D9CFB0}"/>
          </ac:spMkLst>
        </pc:spChg>
        <pc:spChg chg="add mod">
          <ac:chgData name="Peter Waddell" userId="dd862b9fb7d60430" providerId="LiveId" clId="{9C0893AF-F35D-4F8C-9943-E9A23A4FD229}" dt="2024-05-01T14:55:26.204" v="6299"/>
          <ac:spMkLst>
            <pc:docMk/>
            <pc:sldMk cId="1092983699" sldId="1090"/>
            <ac:spMk id="10" creationId="{4932AA1B-371A-C9BC-CE75-E5444DB32094}"/>
          </ac:spMkLst>
        </pc:spChg>
        <pc:spChg chg="del">
          <ac:chgData name="Peter Waddell" userId="dd862b9fb7d60430" providerId="LiveId" clId="{9C0893AF-F35D-4F8C-9943-E9A23A4FD229}" dt="2024-05-01T14:55:25.771" v="6298" actId="478"/>
          <ac:spMkLst>
            <pc:docMk/>
            <pc:sldMk cId="1092983699" sldId="1090"/>
            <ac:spMk id="28" creationId="{794391F5-5B73-5742-1162-0022906C1F73}"/>
          </ac:spMkLst>
        </pc:spChg>
        <pc:spChg chg="del">
          <ac:chgData name="Peter Waddell" userId="dd862b9fb7d60430" providerId="LiveId" clId="{9C0893AF-F35D-4F8C-9943-E9A23A4FD229}" dt="2024-05-01T14:55:25.771" v="6298" actId="478"/>
          <ac:spMkLst>
            <pc:docMk/>
            <pc:sldMk cId="1092983699" sldId="1090"/>
            <ac:spMk id="29" creationId="{2D6CF7CC-2682-E2FB-2616-CA540D329822}"/>
          </ac:spMkLst>
        </pc:spChg>
        <pc:spChg chg="del">
          <ac:chgData name="Peter Waddell" userId="dd862b9fb7d60430" providerId="LiveId" clId="{9C0893AF-F35D-4F8C-9943-E9A23A4FD229}" dt="2024-05-01T14:55:25.771" v="6298" actId="478"/>
          <ac:spMkLst>
            <pc:docMk/>
            <pc:sldMk cId="1092983699" sldId="1090"/>
            <ac:spMk id="32" creationId="{9D4D41DA-600C-70F7-793F-1B4433AFAB78}"/>
          </ac:spMkLst>
        </pc:spChg>
        <pc:graphicFrameChg chg="add mod">
          <ac:chgData name="Peter Waddell" userId="dd862b9fb7d60430" providerId="LiveId" clId="{9C0893AF-F35D-4F8C-9943-E9A23A4FD229}" dt="2024-05-01T14:55:26.204" v="6299"/>
          <ac:graphicFrameMkLst>
            <pc:docMk/>
            <pc:sldMk cId="1092983699" sldId="1090"/>
            <ac:graphicFrameMk id="2" creationId="{31E518D7-04B8-94D9-859E-F3D2841CE96C}"/>
          </ac:graphicFrameMkLst>
        </pc:graphicFrameChg>
        <pc:graphicFrameChg chg="del">
          <ac:chgData name="Peter Waddell" userId="dd862b9fb7d60430" providerId="LiveId" clId="{9C0893AF-F35D-4F8C-9943-E9A23A4FD229}" dt="2024-05-01T14:55:25.771" v="6298" actId="478"/>
          <ac:graphicFrameMkLst>
            <pc:docMk/>
            <pc:sldMk cId="1092983699" sldId="1090"/>
            <ac:graphicFrameMk id="25" creationId="{E78C2DD9-3004-AE87-B20B-3C402738D30F}"/>
          </ac:graphicFrameMkLst>
        </pc:graphicFrameChg>
      </pc:sldChg>
      <pc:sldChg chg="modNotesTx">
        <pc:chgData name="Peter Waddell" userId="dd862b9fb7d60430" providerId="LiveId" clId="{9C0893AF-F35D-4F8C-9943-E9A23A4FD229}" dt="2024-05-01T15:01:12.821" v="6315" actId="20577"/>
        <pc:sldMkLst>
          <pc:docMk/>
          <pc:sldMk cId="3934047977" sldId="1094"/>
        </pc:sldMkLst>
      </pc:sldChg>
      <pc:sldChg chg="modSp">
        <pc:chgData name="Peter Waddell" userId="dd862b9fb7d60430" providerId="LiveId" clId="{9C0893AF-F35D-4F8C-9943-E9A23A4FD229}" dt="2024-05-01T15:44:08.992" v="6410"/>
        <pc:sldMkLst>
          <pc:docMk/>
          <pc:sldMk cId="3873690598" sldId="1096"/>
        </pc:sldMkLst>
        <pc:graphicFrameChg chg="mod">
          <ac:chgData name="Peter Waddell" userId="dd862b9fb7d60430" providerId="LiveId" clId="{9C0893AF-F35D-4F8C-9943-E9A23A4FD229}" dt="2024-05-01T15:44:08.992" v="6410"/>
          <ac:graphicFrameMkLst>
            <pc:docMk/>
            <pc:sldMk cId="3873690598" sldId="1096"/>
            <ac:graphicFrameMk id="10" creationId="{0B22CCD9-847C-5586-B2D7-3D8BEC4653A3}"/>
          </ac:graphicFrameMkLst>
        </pc:graphicFrameChg>
      </pc:sldChg>
      <pc:sldChg chg="addSp delSp modSp mod">
        <pc:chgData name="Peter Waddell" userId="dd862b9fb7d60430" providerId="LiveId" clId="{9C0893AF-F35D-4F8C-9943-E9A23A4FD229}" dt="2024-05-07T20:22:39.624" v="6765" actId="1037"/>
        <pc:sldMkLst>
          <pc:docMk/>
          <pc:sldMk cId="2418515562" sldId="1098"/>
        </pc:sldMkLst>
        <pc:picChg chg="del">
          <ac:chgData name="Peter Waddell" userId="dd862b9fb7d60430" providerId="LiveId" clId="{9C0893AF-F35D-4F8C-9943-E9A23A4FD229}" dt="2024-05-01T15:54:51.948" v="6544" actId="478"/>
          <ac:picMkLst>
            <pc:docMk/>
            <pc:sldMk cId="2418515562" sldId="1098"/>
            <ac:picMk id="12" creationId="{8B44E41C-D8C7-31E5-AFD4-576B5374A64E}"/>
          </ac:picMkLst>
        </pc:picChg>
        <pc:picChg chg="del">
          <ac:chgData name="Peter Waddell" userId="dd862b9fb7d60430" providerId="LiveId" clId="{9C0893AF-F35D-4F8C-9943-E9A23A4FD229}" dt="2024-05-01T15:53:25.556" v="6517" actId="478"/>
          <ac:picMkLst>
            <pc:docMk/>
            <pc:sldMk cId="2418515562" sldId="1098"/>
            <ac:picMk id="15" creationId="{D2A49DB8-EA7D-D6F2-7F20-56E1907C6963}"/>
          </ac:picMkLst>
        </pc:picChg>
        <pc:picChg chg="add del mod">
          <ac:chgData name="Peter Waddell" userId="dd862b9fb7d60430" providerId="LiveId" clId="{9C0893AF-F35D-4F8C-9943-E9A23A4FD229}" dt="2024-05-01T15:55:34.275" v="6554" actId="478"/>
          <ac:picMkLst>
            <pc:docMk/>
            <pc:sldMk cId="2418515562" sldId="1098"/>
            <ac:picMk id="19" creationId="{CA169DA9-3438-92B3-8DC7-49983F511368}"/>
          </ac:picMkLst>
        </pc:picChg>
        <pc:picChg chg="add del mod">
          <ac:chgData name="Peter Waddell" userId="dd862b9fb7d60430" providerId="LiveId" clId="{9C0893AF-F35D-4F8C-9943-E9A23A4FD229}" dt="2024-05-01T15:55:34.275" v="6554" actId="478"/>
          <ac:picMkLst>
            <pc:docMk/>
            <pc:sldMk cId="2418515562" sldId="1098"/>
            <ac:picMk id="21" creationId="{8803E863-26F2-3CB8-4A40-2550BF985895}"/>
          </ac:picMkLst>
        </pc:picChg>
        <pc:picChg chg="add mod">
          <ac:chgData name="Peter Waddell" userId="dd862b9fb7d60430" providerId="LiveId" clId="{9C0893AF-F35D-4F8C-9943-E9A23A4FD229}" dt="2024-05-07T20:22:39.624" v="6765" actId="1037"/>
          <ac:picMkLst>
            <pc:docMk/>
            <pc:sldMk cId="2418515562" sldId="1098"/>
            <ac:picMk id="22" creationId="{D9E431C6-6B24-3599-3211-B1DE4E338380}"/>
          </ac:picMkLst>
        </pc:picChg>
        <pc:picChg chg="add mod">
          <ac:chgData name="Peter Waddell" userId="dd862b9fb7d60430" providerId="LiveId" clId="{9C0893AF-F35D-4F8C-9943-E9A23A4FD229}" dt="2024-05-07T20:22:32.914" v="6762" actId="1038"/>
          <ac:picMkLst>
            <pc:docMk/>
            <pc:sldMk cId="2418515562" sldId="1098"/>
            <ac:picMk id="23" creationId="{39479DE0-F681-89E5-FFB6-30524A359B44}"/>
          </ac:picMkLst>
        </pc:picChg>
      </pc:sldChg>
      <pc:sldChg chg="modNotesTx">
        <pc:chgData name="Peter Waddell" userId="dd862b9fb7d60430" providerId="LiveId" clId="{9C0893AF-F35D-4F8C-9943-E9A23A4FD229}" dt="2024-05-08T20:28:24.776" v="7640" actId="20577"/>
        <pc:sldMkLst>
          <pc:docMk/>
          <pc:sldMk cId="639764548" sldId="1099"/>
        </pc:sldMkLst>
      </pc:sldChg>
      <pc:sldChg chg="modNotesTx">
        <pc:chgData name="Peter Waddell" userId="dd862b9fb7d60430" providerId="LiveId" clId="{9C0893AF-F35D-4F8C-9943-E9A23A4FD229}" dt="2024-05-08T20:28:02.046" v="7635" actId="20577"/>
        <pc:sldMkLst>
          <pc:docMk/>
          <pc:sldMk cId="625166291" sldId="1100"/>
        </pc:sldMkLst>
      </pc:sldChg>
      <pc:sldChg chg="modNotesTx">
        <pc:chgData name="Peter Waddell" userId="dd862b9fb7d60430" providerId="LiveId" clId="{9C0893AF-F35D-4F8C-9943-E9A23A4FD229}" dt="2024-05-08T20:28:19.479" v="7638"/>
        <pc:sldMkLst>
          <pc:docMk/>
          <pc:sldMk cId="3388391891" sldId="1101"/>
        </pc:sldMkLst>
      </pc:sldChg>
      <pc:sldChg chg="addSp modSp del mod modNotesTx">
        <pc:chgData name="Peter Waddell" userId="dd862b9fb7d60430" providerId="LiveId" clId="{9C0893AF-F35D-4F8C-9943-E9A23A4FD229}" dt="2024-05-07T23:32:48.344" v="7594" actId="47"/>
        <pc:sldMkLst>
          <pc:docMk/>
          <pc:sldMk cId="474498885" sldId="1107"/>
        </pc:sldMkLst>
        <pc:spChg chg="add mod">
          <ac:chgData name="Peter Waddell" userId="dd862b9fb7d60430" providerId="LiveId" clId="{9C0893AF-F35D-4F8C-9943-E9A23A4FD229}" dt="2023-08-04T18:26:08.245" v="8" actId="207"/>
          <ac:spMkLst>
            <pc:docMk/>
            <pc:sldMk cId="474498885" sldId="1107"/>
            <ac:spMk id="3" creationId="{5F42346F-8197-9480-F066-679823209BCF}"/>
          </ac:spMkLst>
        </pc:spChg>
        <pc:graphicFrameChg chg="mod">
          <ac:chgData name="Peter Waddell" userId="dd862b9fb7d60430" providerId="LiveId" clId="{9C0893AF-F35D-4F8C-9943-E9A23A4FD229}" dt="2023-08-04T03:51:15.999" v="0"/>
          <ac:graphicFrameMkLst>
            <pc:docMk/>
            <pc:sldMk cId="474498885" sldId="1107"/>
            <ac:graphicFrameMk id="4" creationId="{D6D3394F-CE3F-4D5F-3E13-46F0BA0FB1A6}"/>
          </ac:graphicFrameMkLst>
        </pc:graphicFrameChg>
      </pc:sldChg>
      <pc:sldChg chg="addSp delSp modSp mod ord modNotesTx">
        <pc:chgData name="Peter Waddell" userId="dd862b9fb7d60430" providerId="LiveId" clId="{9C0893AF-F35D-4F8C-9943-E9A23A4FD229}" dt="2024-05-07T22:51:12.249" v="7567"/>
        <pc:sldMkLst>
          <pc:docMk/>
          <pc:sldMk cId="2241542792" sldId="1111"/>
        </pc:sldMkLst>
        <pc:spChg chg="add del mod">
          <ac:chgData name="Peter Waddell" userId="dd862b9fb7d60430" providerId="LiveId" clId="{9C0893AF-F35D-4F8C-9943-E9A23A4FD229}" dt="2023-08-08T15:03:51.767" v="5810" actId="478"/>
          <ac:spMkLst>
            <pc:docMk/>
            <pc:sldMk cId="2241542792" sldId="1111"/>
            <ac:spMk id="3" creationId="{042C220B-E080-3F44-24EE-9C8FDD1A2BDD}"/>
          </ac:spMkLst>
        </pc:spChg>
      </pc:sldChg>
      <pc:sldChg chg="del">
        <pc:chgData name="Peter Waddell" userId="dd862b9fb7d60430" providerId="LiveId" clId="{9C0893AF-F35D-4F8C-9943-E9A23A4FD229}" dt="2023-08-07T23:05:53.520" v="1761" actId="47"/>
        <pc:sldMkLst>
          <pc:docMk/>
          <pc:sldMk cId="3351348940" sldId="1112"/>
        </pc:sldMkLst>
      </pc:sldChg>
      <pc:sldChg chg="addSp delSp modSp mod modNotesTx">
        <pc:chgData name="Peter Waddell" userId="dd862b9fb7d60430" providerId="LiveId" clId="{9C0893AF-F35D-4F8C-9943-E9A23A4FD229}" dt="2023-08-07T23:05:47.616" v="1760"/>
        <pc:sldMkLst>
          <pc:docMk/>
          <pc:sldMk cId="120328373" sldId="1113"/>
        </pc:sldMkLst>
        <pc:spChg chg="add del mod">
          <ac:chgData name="Peter Waddell" userId="dd862b9fb7d60430" providerId="LiveId" clId="{9C0893AF-F35D-4F8C-9943-E9A23A4FD229}" dt="2023-08-07T23:05:44.142" v="1759"/>
          <ac:spMkLst>
            <pc:docMk/>
            <pc:sldMk cId="120328373" sldId="1113"/>
            <ac:spMk id="19" creationId="{85103673-12A3-2025-9668-C377856040C8}"/>
          </ac:spMkLst>
        </pc:spChg>
        <pc:spChg chg="add del mod">
          <ac:chgData name="Peter Waddell" userId="dd862b9fb7d60430" providerId="LiveId" clId="{9C0893AF-F35D-4F8C-9943-E9A23A4FD229}" dt="2023-08-07T23:05:44.142" v="1759"/>
          <ac:spMkLst>
            <pc:docMk/>
            <pc:sldMk cId="120328373" sldId="1113"/>
            <ac:spMk id="20" creationId="{714C938B-2312-6DA2-A0B0-33125062DFB3}"/>
          </ac:spMkLst>
        </pc:spChg>
        <pc:graphicFrameChg chg="add del mod">
          <ac:chgData name="Peter Waddell" userId="dd862b9fb7d60430" providerId="LiveId" clId="{9C0893AF-F35D-4F8C-9943-E9A23A4FD229}" dt="2023-08-07T23:04:48.920" v="1444" actId="478"/>
          <ac:graphicFrameMkLst>
            <pc:docMk/>
            <pc:sldMk cId="120328373" sldId="1113"/>
            <ac:graphicFrameMk id="9" creationId="{9609590D-D96B-DEA8-29DC-5780FC7605DF}"/>
          </ac:graphicFrameMkLst>
        </pc:graphicFrameChg>
      </pc:sldChg>
      <pc:sldChg chg="modSp mod modNotesTx">
        <pc:chgData name="Peter Waddell" userId="dd862b9fb7d60430" providerId="LiveId" clId="{9C0893AF-F35D-4F8C-9943-E9A23A4FD229}" dt="2024-05-07T21:00:39.246" v="6928" actId="20577"/>
        <pc:sldMkLst>
          <pc:docMk/>
          <pc:sldMk cId="2491646750" sldId="1116"/>
        </pc:sldMkLst>
        <pc:spChg chg="mod">
          <ac:chgData name="Peter Waddell" userId="dd862b9fb7d60430" providerId="LiveId" clId="{9C0893AF-F35D-4F8C-9943-E9A23A4FD229}" dt="2024-04-30T22:17:13.430" v="6092" actId="1076"/>
          <ac:spMkLst>
            <pc:docMk/>
            <pc:sldMk cId="2491646750" sldId="1116"/>
            <ac:spMk id="7" creationId="{2F79D2EE-FD7C-E10F-11AF-1F85F54912FE}"/>
          </ac:spMkLst>
        </pc:spChg>
        <pc:graphicFrameChg chg="mod">
          <ac:chgData name="Peter Waddell" userId="dd862b9fb7d60430" providerId="LiveId" clId="{9C0893AF-F35D-4F8C-9943-E9A23A4FD229}" dt="2023-08-07T22:57:01.147" v="1205"/>
          <ac:graphicFrameMkLst>
            <pc:docMk/>
            <pc:sldMk cId="2491646750" sldId="1116"/>
            <ac:graphicFrameMk id="4" creationId="{EAB7EB06-B8D8-9CD2-EE2E-5BFAB8279EE1}"/>
          </ac:graphicFrameMkLst>
        </pc:graphicFrameChg>
      </pc:sldChg>
      <pc:sldChg chg="addSp delSp modSp mod modNotesTx">
        <pc:chgData name="Peter Waddell" userId="dd862b9fb7d60430" providerId="LiveId" clId="{9C0893AF-F35D-4F8C-9943-E9A23A4FD229}" dt="2024-05-07T20:22:37.772" v="6764" actId="1037"/>
        <pc:sldMkLst>
          <pc:docMk/>
          <pc:sldMk cId="3704866863" sldId="1117"/>
        </pc:sldMkLst>
        <pc:spChg chg="mod">
          <ac:chgData name="Peter Waddell" userId="dd862b9fb7d60430" providerId="LiveId" clId="{9C0893AF-F35D-4F8C-9943-E9A23A4FD229}" dt="2024-04-30T20:11:29.169" v="5936" actId="1037"/>
          <ac:spMkLst>
            <pc:docMk/>
            <pc:sldMk cId="3704866863" sldId="1117"/>
            <ac:spMk id="6" creationId="{7AAFBB86-F36C-73CC-8411-0FDD3F2C490F}"/>
          </ac:spMkLst>
        </pc:spChg>
        <pc:spChg chg="mod">
          <ac:chgData name="Peter Waddell" userId="dd862b9fb7d60430" providerId="LiveId" clId="{9C0893AF-F35D-4F8C-9943-E9A23A4FD229}" dt="2024-04-30T20:11:36.586" v="5938" actId="1037"/>
          <ac:spMkLst>
            <pc:docMk/>
            <pc:sldMk cId="3704866863" sldId="1117"/>
            <ac:spMk id="9" creationId="{6D543E29-2A6D-BD1C-097C-A4255A6DB347}"/>
          </ac:spMkLst>
        </pc:spChg>
        <pc:graphicFrameChg chg="mod">
          <ac:chgData name="Peter Waddell" userId="dd862b9fb7d60430" providerId="LiveId" clId="{9C0893AF-F35D-4F8C-9943-E9A23A4FD229}" dt="2024-05-01T15:53:21.762" v="6516" actId="1076"/>
          <ac:graphicFrameMkLst>
            <pc:docMk/>
            <pc:sldMk cId="3704866863" sldId="1117"/>
            <ac:graphicFrameMk id="3" creationId="{CE8A008E-B306-5065-2A1F-0B0190FB32EF}"/>
          </ac:graphicFrameMkLst>
        </pc:graphicFrameChg>
        <pc:graphicFrameChg chg="mod">
          <ac:chgData name="Peter Waddell" userId="dd862b9fb7d60430" providerId="LiveId" clId="{9C0893AF-F35D-4F8C-9943-E9A23A4FD229}" dt="2024-04-30T20:11:29.169" v="5936" actId="1037"/>
          <ac:graphicFrameMkLst>
            <pc:docMk/>
            <pc:sldMk cId="3704866863" sldId="1117"/>
            <ac:graphicFrameMk id="11" creationId="{880A0277-4E0C-7FEA-627C-D6BCEEB4292D}"/>
          </ac:graphicFrameMkLst>
        </pc:graphicFrameChg>
        <pc:picChg chg="del">
          <ac:chgData name="Peter Waddell" userId="dd862b9fb7d60430" providerId="LiveId" clId="{9C0893AF-F35D-4F8C-9943-E9A23A4FD229}" dt="2024-05-01T15:55:00.067" v="6545" actId="478"/>
          <ac:picMkLst>
            <pc:docMk/>
            <pc:sldMk cId="3704866863" sldId="1117"/>
            <ac:picMk id="12" creationId="{8B44E41C-D8C7-31E5-AFD4-576B5374A64E}"/>
          </ac:picMkLst>
        </pc:picChg>
        <pc:picChg chg="add mod">
          <ac:chgData name="Peter Waddell" userId="dd862b9fb7d60430" providerId="LiveId" clId="{9C0893AF-F35D-4F8C-9943-E9A23A4FD229}" dt="2024-05-07T20:22:37.772" v="6764" actId="1037"/>
          <ac:picMkLst>
            <pc:docMk/>
            <pc:sldMk cId="3704866863" sldId="1117"/>
            <ac:picMk id="14" creationId="{2F159837-04B5-ED68-B97A-9D3A0002AE70}"/>
          </ac:picMkLst>
        </pc:picChg>
        <pc:picChg chg="del">
          <ac:chgData name="Peter Waddell" userId="dd862b9fb7d60430" providerId="LiveId" clId="{9C0893AF-F35D-4F8C-9943-E9A23A4FD229}" dt="2024-05-01T15:53:54.220" v="6537" actId="478"/>
          <ac:picMkLst>
            <pc:docMk/>
            <pc:sldMk cId="3704866863" sldId="1117"/>
            <ac:picMk id="15" creationId="{D2A49DB8-EA7D-D6F2-7F20-56E1907C6963}"/>
          </ac:picMkLst>
        </pc:picChg>
        <pc:picChg chg="add mod">
          <ac:chgData name="Peter Waddell" userId="dd862b9fb7d60430" providerId="LiveId" clId="{9C0893AF-F35D-4F8C-9943-E9A23A4FD229}" dt="2024-05-07T20:22:36.677" v="6763" actId="1038"/>
          <ac:picMkLst>
            <pc:docMk/>
            <pc:sldMk cId="3704866863" sldId="1117"/>
            <ac:picMk id="18" creationId="{049FB3A2-D15D-7E1A-9E53-4BB8631B75C6}"/>
          </ac:picMkLst>
        </pc:picChg>
      </pc:sldChg>
      <pc:sldChg chg="del">
        <pc:chgData name="Peter Waddell" userId="dd862b9fb7d60430" providerId="LiveId" clId="{9C0893AF-F35D-4F8C-9943-E9A23A4FD229}" dt="2024-05-07T20:42:39.713" v="6766" actId="47"/>
        <pc:sldMkLst>
          <pc:docMk/>
          <pc:sldMk cId="1870117044" sldId="1118"/>
        </pc:sldMkLst>
      </pc:sldChg>
      <pc:sldChg chg="delSp modSp del ord modNotesTx">
        <pc:chgData name="Peter Waddell" userId="dd862b9fb7d60430" providerId="LiveId" clId="{9C0893AF-F35D-4F8C-9943-E9A23A4FD229}" dt="2024-05-14T21:24:22.691" v="8294" actId="2696"/>
        <pc:sldMkLst>
          <pc:docMk/>
          <pc:sldMk cId="167876560" sldId="1119"/>
        </pc:sldMkLst>
        <pc:spChg chg="del mod">
          <ac:chgData name="Peter Waddell" userId="dd862b9fb7d60430" providerId="LiveId" clId="{9C0893AF-F35D-4F8C-9943-E9A23A4FD229}" dt="2024-05-08T20:30:33.915" v="7644" actId="478"/>
          <ac:spMkLst>
            <pc:docMk/>
            <pc:sldMk cId="167876560" sldId="1119"/>
            <ac:spMk id="4" creationId="{4F52F9D7-0C4B-A8E6-53B0-AD5B90024449}"/>
          </ac:spMkLst>
        </pc:spChg>
      </pc:sldChg>
      <pc:sldChg chg="add ord">
        <pc:chgData name="Peter Waddell" userId="dd862b9fb7d60430" providerId="LiveId" clId="{9C0893AF-F35D-4F8C-9943-E9A23A4FD229}" dt="2024-05-14T23:21:34.758" v="8387"/>
        <pc:sldMkLst>
          <pc:docMk/>
          <pc:sldMk cId="1152521019" sldId="1119"/>
        </pc:sldMkLst>
      </pc:sldChg>
      <pc:sldChg chg="add del modNotesTx">
        <pc:chgData name="Peter Waddell" userId="dd862b9fb7d60430" providerId="LiveId" clId="{9C0893AF-F35D-4F8C-9943-E9A23A4FD229}" dt="2024-05-07T23:32:49.358" v="7595" actId="47"/>
        <pc:sldMkLst>
          <pc:docMk/>
          <pc:sldMk cId="293658704" sldId="1129"/>
        </pc:sldMkLst>
      </pc:sldChg>
      <pc:sldChg chg="addSp delSp modSp add modNotesTx">
        <pc:chgData name="Peter Waddell" userId="dd862b9fb7d60430" providerId="LiveId" clId="{9C0893AF-F35D-4F8C-9943-E9A23A4FD229}" dt="2023-08-07T23:14:43.993" v="2464" actId="20577"/>
        <pc:sldMkLst>
          <pc:docMk/>
          <pc:sldMk cId="233518612" sldId="1130"/>
        </pc:sldMkLst>
        <pc:spChg chg="add del mod">
          <ac:chgData name="Peter Waddell" userId="dd862b9fb7d60430" providerId="LiveId" clId="{9C0893AF-F35D-4F8C-9943-E9A23A4FD229}" dt="2023-08-07T23:07:05.302" v="1774"/>
          <ac:spMkLst>
            <pc:docMk/>
            <pc:sldMk cId="233518612" sldId="1130"/>
            <ac:spMk id="2" creationId="{4E7945DC-3EE0-5AAD-4F3E-EE3AD84A472E}"/>
          </ac:spMkLst>
        </pc:spChg>
      </pc:sldChg>
      <pc:sldChg chg="addSp delSp modSp add del mod modNotesTx">
        <pc:chgData name="Peter Waddell" userId="dd862b9fb7d60430" providerId="LiveId" clId="{9C0893AF-F35D-4F8C-9943-E9A23A4FD229}" dt="2023-08-07T23:06:56.988" v="1771" actId="47"/>
        <pc:sldMkLst>
          <pc:docMk/>
          <pc:sldMk cId="2716981536" sldId="1130"/>
        </pc:sldMkLst>
        <pc:spChg chg="add del mod">
          <ac:chgData name="Peter Waddell" userId="dd862b9fb7d60430" providerId="LiveId" clId="{9C0893AF-F35D-4F8C-9943-E9A23A4FD229}" dt="2023-08-07T23:06:05.132" v="1762" actId="478"/>
          <ac:spMkLst>
            <pc:docMk/>
            <pc:sldMk cId="2716981536" sldId="1130"/>
            <ac:spMk id="19" creationId="{62B32865-910E-A063-74E3-3E885941753E}"/>
          </ac:spMkLst>
        </pc:spChg>
        <pc:spChg chg="add del mod">
          <ac:chgData name="Peter Waddell" userId="dd862b9fb7d60430" providerId="LiveId" clId="{9C0893AF-F35D-4F8C-9943-E9A23A4FD229}" dt="2023-08-07T23:06:05.132" v="1762" actId="478"/>
          <ac:spMkLst>
            <pc:docMk/>
            <pc:sldMk cId="2716981536" sldId="1130"/>
            <ac:spMk id="20" creationId="{6870F9F6-6327-00AB-4BA0-4FDB56B1D60C}"/>
          </ac:spMkLst>
        </pc:spChg>
        <pc:spChg chg="add del mod">
          <ac:chgData name="Peter Waddell" userId="dd862b9fb7d60430" providerId="LiveId" clId="{9C0893AF-F35D-4F8C-9943-E9A23A4FD229}" dt="2023-08-07T23:06:42.875" v="1764" actId="478"/>
          <ac:spMkLst>
            <pc:docMk/>
            <pc:sldMk cId="2716981536" sldId="1130"/>
            <ac:spMk id="22" creationId="{5D3F274D-DABB-8797-FA29-1F67EDF70840}"/>
          </ac:spMkLst>
        </pc:spChg>
        <pc:spChg chg="add del mod">
          <ac:chgData name="Peter Waddell" userId="dd862b9fb7d60430" providerId="LiveId" clId="{9C0893AF-F35D-4F8C-9943-E9A23A4FD229}" dt="2023-08-07T23:06:42.875" v="1764" actId="478"/>
          <ac:spMkLst>
            <pc:docMk/>
            <pc:sldMk cId="2716981536" sldId="1130"/>
            <ac:spMk id="24" creationId="{BC18BB72-9E01-7E9D-9304-1EAB68588E75}"/>
          </ac:spMkLst>
        </pc:spChg>
        <pc:spChg chg="add del mod">
          <ac:chgData name="Peter Waddell" userId="dd862b9fb7d60430" providerId="LiveId" clId="{9C0893AF-F35D-4F8C-9943-E9A23A4FD229}" dt="2023-08-07T23:06:52.367" v="1770"/>
          <ac:spMkLst>
            <pc:docMk/>
            <pc:sldMk cId="2716981536" sldId="1130"/>
            <ac:spMk id="26" creationId="{7736A2E7-7669-A0F5-76DE-EB493B671D2D}"/>
          </ac:spMkLst>
        </pc:spChg>
        <pc:spChg chg="add del mod">
          <ac:chgData name="Peter Waddell" userId="dd862b9fb7d60430" providerId="LiveId" clId="{9C0893AF-F35D-4F8C-9943-E9A23A4FD229}" dt="2023-08-07T23:06:52.367" v="1770"/>
          <ac:spMkLst>
            <pc:docMk/>
            <pc:sldMk cId="2716981536" sldId="1130"/>
            <ac:spMk id="27" creationId="{BC1EE5FE-6067-837F-EFFE-6D254B9058A1}"/>
          </ac:spMkLst>
        </pc:spChg>
        <pc:graphicFrameChg chg="del">
          <ac:chgData name="Peter Waddell" userId="dd862b9fb7d60430" providerId="LiveId" clId="{9C0893AF-F35D-4F8C-9943-E9A23A4FD229}" dt="2023-08-07T23:06:05.132" v="1762" actId="478"/>
          <ac:graphicFrameMkLst>
            <pc:docMk/>
            <pc:sldMk cId="2716981536" sldId="1130"/>
            <ac:graphicFrameMk id="9" creationId="{9609590D-D96B-DEA8-29DC-5780FC7605DF}"/>
          </ac:graphicFrameMkLst>
        </pc:graphicFrameChg>
        <pc:graphicFrameChg chg="add del mod">
          <ac:chgData name="Peter Waddell" userId="dd862b9fb7d60430" providerId="LiveId" clId="{9C0893AF-F35D-4F8C-9943-E9A23A4FD229}" dt="2023-08-07T23:06:42.875" v="1764" actId="478"/>
          <ac:graphicFrameMkLst>
            <pc:docMk/>
            <pc:sldMk cId="2716981536" sldId="1130"/>
            <ac:graphicFrameMk id="21" creationId="{9E6B1A77-B5E1-4AF9-6790-FDE3DF87AE54}"/>
          </ac:graphicFrameMkLst>
        </pc:graphicFrameChg>
        <pc:graphicFrameChg chg="add del mod">
          <ac:chgData name="Peter Waddell" userId="dd862b9fb7d60430" providerId="LiveId" clId="{9C0893AF-F35D-4F8C-9943-E9A23A4FD229}" dt="2023-08-07T23:06:52.367" v="1770"/>
          <ac:graphicFrameMkLst>
            <pc:docMk/>
            <pc:sldMk cId="2716981536" sldId="1130"/>
            <ac:graphicFrameMk id="25" creationId="{3E1E1A3A-D7F3-50D2-7628-8D676C487746}"/>
          </ac:graphicFrameMkLst>
        </pc:graphicFrameChg>
      </pc:sldChg>
      <pc:sldChg chg="addSp modSp add mod ord modNotesTx">
        <pc:chgData name="Peter Waddell" userId="dd862b9fb7d60430" providerId="LiveId" clId="{9C0893AF-F35D-4F8C-9943-E9A23A4FD229}" dt="2023-08-07T23:07:46.512" v="1788"/>
        <pc:sldMkLst>
          <pc:docMk/>
          <pc:sldMk cId="4228596459" sldId="1131"/>
        </pc:sldMkLst>
        <pc:spChg chg="add mod">
          <ac:chgData name="Peter Waddell" userId="dd862b9fb7d60430" providerId="LiveId" clId="{9C0893AF-F35D-4F8C-9943-E9A23A4FD229}" dt="2023-08-07T23:07:18.376" v="1781" actId="1076"/>
          <ac:spMkLst>
            <pc:docMk/>
            <pc:sldMk cId="4228596459" sldId="1131"/>
            <ac:spMk id="2" creationId="{18C0D27B-642F-0B69-B9AE-28DB3FA0A561}"/>
          </ac:spMkLst>
        </pc:spChg>
        <pc:spChg chg="mod">
          <ac:chgData name="Peter Waddell" userId="dd862b9fb7d60430" providerId="LiveId" clId="{9C0893AF-F35D-4F8C-9943-E9A23A4FD229}" dt="2023-08-07T23:07:11.532" v="1776" actId="1076"/>
          <ac:spMkLst>
            <pc:docMk/>
            <pc:sldMk cId="4228596459" sldId="1131"/>
            <ac:spMk id="6" creationId="{90489028-6A21-4EB1-AB9D-8D828DD1E677}"/>
          </ac:spMkLst>
        </pc:spChg>
        <pc:spChg chg="add mod">
          <ac:chgData name="Peter Waddell" userId="dd862b9fb7d60430" providerId="LiveId" clId="{9C0893AF-F35D-4F8C-9943-E9A23A4FD229}" dt="2023-08-07T23:07:28.407" v="1784" actId="207"/>
          <ac:spMkLst>
            <pc:docMk/>
            <pc:sldMk cId="4228596459" sldId="1131"/>
            <ac:spMk id="17" creationId="{09DECE4C-FECA-BBC1-32B5-C89C876D66FA}"/>
          </ac:spMkLst>
        </pc:spChg>
      </pc:sldChg>
      <pc:sldChg chg="addSp modSp new del mod">
        <pc:chgData name="Peter Waddell" userId="dd862b9fb7d60430" providerId="LiveId" clId="{9C0893AF-F35D-4F8C-9943-E9A23A4FD229}" dt="2024-04-30T22:17:18.876" v="6093" actId="47"/>
        <pc:sldMkLst>
          <pc:docMk/>
          <pc:sldMk cId="886374193" sldId="1132"/>
        </pc:sldMkLst>
        <pc:spChg chg="add mod">
          <ac:chgData name="Peter Waddell" userId="dd862b9fb7d60430" providerId="LiveId" clId="{9C0893AF-F35D-4F8C-9943-E9A23A4FD229}" dt="2024-04-30T22:11:16.134" v="5996" actId="114"/>
          <ac:spMkLst>
            <pc:docMk/>
            <pc:sldMk cId="886374193" sldId="1132"/>
            <ac:spMk id="2" creationId="{C64F4F23-802C-C7F9-E450-BBC29668AF1B}"/>
          </ac:spMkLst>
        </pc:spChg>
      </pc:sldChg>
      <pc:sldChg chg="addSp modSp add mod modNotesTx">
        <pc:chgData name="Peter Waddell" userId="dd862b9fb7d60430" providerId="LiveId" clId="{9C0893AF-F35D-4F8C-9943-E9A23A4FD229}" dt="2024-05-07T22:52:17.367" v="7570" actId="207"/>
        <pc:sldMkLst>
          <pc:docMk/>
          <pc:sldMk cId="1942089650" sldId="1133"/>
        </pc:sldMkLst>
        <pc:spChg chg="add mod">
          <ac:chgData name="Peter Waddell" userId="dd862b9fb7d60430" providerId="LiveId" clId="{9C0893AF-F35D-4F8C-9943-E9A23A4FD229}" dt="2024-05-07T22:52:17.367" v="7570" actId="207"/>
          <ac:spMkLst>
            <pc:docMk/>
            <pc:sldMk cId="1942089650" sldId="1133"/>
            <ac:spMk id="3" creationId="{5577FCCB-27B1-5A1D-27AD-576F54B06C99}"/>
          </ac:spMkLst>
        </pc:spChg>
        <pc:graphicFrameChg chg="mod">
          <ac:chgData name="Peter Waddell" userId="dd862b9fb7d60430" providerId="LiveId" clId="{9C0893AF-F35D-4F8C-9943-E9A23A4FD229}" dt="2024-04-30T22:15:35.750" v="6006" actId="1036"/>
          <ac:graphicFrameMkLst>
            <pc:docMk/>
            <pc:sldMk cId="1942089650" sldId="1133"/>
            <ac:graphicFrameMk id="5" creationId="{6202DF18-C9FB-6E52-3FA8-EE384A093895}"/>
          </ac:graphicFrameMkLst>
        </pc:graphicFrameChg>
      </pc:sldChg>
      <pc:sldChg chg="addSp modSp add mod ord modNotesTx">
        <pc:chgData name="Peter Waddell" userId="dd862b9fb7d60430" providerId="LiveId" clId="{9C0893AF-F35D-4F8C-9943-E9A23A4FD229}" dt="2024-05-07T21:00:45.105" v="6929"/>
        <pc:sldMkLst>
          <pc:docMk/>
          <pc:sldMk cId="1245704115" sldId="1134"/>
        </pc:sldMkLst>
        <pc:spChg chg="add mod">
          <ac:chgData name="Peter Waddell" userId="dd862b9fb7d60430" providerId="LiveId" clId="{9C0893AF-F35D-4F8C-9943-E9A23A4FD229}" dt="2024-05-01T16:09:23.235" v="6590" actId="207"/>
          <ac:spMkLst>
            <pc:docMk/>
            <pc:sldMk cId="1245704115" sldId="1134"/>
            <ac:spMk id="3" creationId="{B39AAC00-E523-84C4-ED88-8A69EFE91B84}"/>
          </ac:spMkLst>
        </pc:spChg>
      </pc:sldChg>
      <pc:sldChg chg="addSp modSp new mod">
        <pc:chgData name="Peter Waddell" userId="dd862b9fb7d60430" providerId="LiveId" clId="{9C0893AF-F35D-4F8C-9943-E9A23A4FD229}" dt="2024-05-01T20:29:02.682" v="6761" actId="1035"/>
        <pc:sldMkLst>
          <pc:docMk/>
          <pc:sldMk cId="36928769" sldId="1135"/>
        </pc:sldMkLst>
        <pc:spChg chg="add mod">
          <ac:chgData name="Peter Waddell" userId="dd862b9fb7d60430" providerId="LiveId" clId="{9C0893AF-F35D-4F8C-9943-E9A23A4FD229}" dt="2024-05-01T20:24:10.151" v="6646" actId="20577"/>
          <ac:spMkLst>
            <pc:docMk/>
            <pc:sldMk cId="36928769" sldId="1135"/>
            <ac:spMk id="2" creationId="{EBD4A2BA-8F08-26B2-A8F6-EC8AB9F6CEDF}"/>
          </ac:spMkLst>
        </pc:spChg>
        <pc:spChg chg="add mod">
          <ac:chgData name="Peter Waddell" userId="dd862b9fb7d60430" providerId="LiveId" clId="{9C0893AF-F35D-4F8C-9943-E9A23A4FD229}" dt="2024-05-01T20:26:34.227" v="6706" actId="1076"/>
          <ac:spMkLst>
            <pc:docMk/>
            <pc:sldMk cId="36928769" sldId="1135"/>
            <ac:spMk id="3" creationId="{67589162-02CF-9D55-FBDA-5F6293C75854}"/>
          </ac:spMkLst>
        </pc:spChg>
        <pc:spChg chg="add mod">
          <ac:chgData name="Peter Waddell" userId="dd862b9fb7d60430" providerId="LiveId" clId="{9C0893AF-F35D-4F8C-9943-E9A23A4FD229}" dt="2024-05-01T20:28:57.111" v="6749" actId="1036"/>
          <ac:spMkLst>
            <pc:docMk/>
            <pc:sldMk cId="36928769" sldId="1135"/>
            <ac:spMk id="8" creationId="{B3D170E2-1956-53D2-4FCF-4AAAD9C15304}"/>
          </ac:spMkLst>
        </pc:spChg>
        <pc:spChg chg="add mod">
          <ac:chgData name="Peter Waddell" userId="dd862b9fb7d60430" providerId="LiveId" clId="{9C0893AF-F35D-4F8C-9943-E9A23A4FD229}" dt="2024-05-01T20:28:57.111" v="6749" actId="1036"/>
          <ac:spMkLst>
            <pc:docMk/>
            <pc:sldMk cId="36928769" sldId="1135"/>
            <ac:spMk id="9" creationId="{B853FCA5-581E-D0D4-1571-6885D3F1E691}"/>
          </ac:spMkLst>
        </pc:spChg>
        <pc:graphicFrameChg chg="add mod">
          <ac:chgData name="Peter Waddell" userId="dd862b9fb7d60430" providerId="LiveId" clId="{9C0893AF-F35D-4F8C-9943-E9A23A4FD229}" dt="2024-05-01T20:29:02.682" v="6761" actId="1035"/>
          <ac:graphicFrameMkLst>
            <pc:docMk/>
            <pc:sldMk cId="36928769" sldId="1135"/>
            <ac:graphicFrameMk id="6" creationId="{AB72B410-EA8A-EAC5-2C9E-9C26BF0FE9FB}"/>
          </ac:graphicFrameMkLst>
        </pc:graphicFrameChg>
        <pc:graphicFrameChg chg="add mod">
          <ac:chgData name="Peter Waddell" userId="dd862b9fb7d60430" providerId="LiveId" clId="{9C0893AF-F35D-4F8C-9943-E9A23A4FD229}" dt="2024-05-01T20:29:02.682" v="6761" actId="1035"/>
          <ac:graphicFrameMkLst>
            <pc:docMk/>
            <pc:sldMk cId="36928769" sldId="1135"/>
            <ac:graphicFrameMk id="7" creationId="{8FD45DBA-CB3F-32DD-38B4-5B87635B346A}"/>
          </ac:graphicFrameMkLst>
        </pc:graphicFrameChg>
        <pc:picChg chg="add mod">
          <ac:chgData name="Peter Waddell" userId="dd862b9fb7d60430" providerId="LiveId" clId="{9C0893AF-F35D-4F8C-9943-E9A23A4FD229}" dt="2024-05-01T20:26:29.859" v="6705" actId="1037"/>
          <ac:picMkLst>
            <pc:docMk/>
            <pc:sldMk cId="36928769" sldId="1135"/>
            <ac:picMk id="4" creationId="{8B592063-3E0B-7D78-B06D-3FFCAC6CE822}"/>
          </ac:picMkLst>
        </pc:picChg>
        <pc:picChg chg="add mod">
          <ac:chgData name="Peter Waddell" userId="dd862b9fb7d60430" providerId="LiveId" clId="{9C0893AF-F35D-4F8C-9943-E9A23A4FD229}" dt="2024-05-01T20:26:26.984" v="6699" actId="1037"/>
          <ac:picMkLst>
            <pc:docMk/>
            <pc:sldMk cId="36928769" sldId="1135"/>
            <ac:picMk id="5" creationId="{0AA7964F-17A0-5559-D226-5F20E16596F9}"/>
          </ac:picMkLst>
        </pc:picChg>
      </pc:sldChg>
      <pc:sldChg chg="add">
        <pc:chgData name="Peter Waddell" userId="dd862b9fb7d60430" providerId="LiveId" clId="{9C0893AF-F35D-4F8C-9943-E9A23A4FD229}" dt="2024-05-07T22:52:08.263" v="7568"/>
        <pc:sldMkLst>
          <pc:docMk/>
          <pc:sldMk cId="4019113511" sldId="1136"/>
        </pc:sldMkLst>
      </pc:sldChg>
      <pc:sldChg chg="add modNotesTx">
        <pc:chgData name="Peter Waddell" userId="dd862b9fb7d60430" providerId="LiveId" clId="{9C0893AF-F35D-4F8C-9943-E9A23A4FD229}" dt="2024-05-08T20:34:04.085" v="7711" actId="20577"/>
        <pc:sldMkLst>
          <pc:docMk/>
          <pc:sldMk cId="3178158043" sldId="1137"/>
        </pc:sldMkLst>
      </pc:sldChg>
      <pc:sldChg chg="addSp modSp add mod">
        <pc:chgData name="Peter Waddell" userId="dd862b9fb7d60430" providerId="LiveId" clId="{9C0893AF-F35D-4F8C-9943-E9A23A4FD229}" dt="2024-05-07T23:14:39.639" v="7574" actId="14100"/>
        <pc:sldMkLst>
          <pc:docMk/>
          <pc:sldMk cId="4255154813" sldId="1137"/>
        </pc:sldMkLst>
        <pc:spChg chg="add mod">
          <ac:chgData name="Peter Waddell" userId="dd862b9fb7d60430" providerId="LiveId" clId="{9C0893AF-F35D-4F8C-9943-E9A23A4FD229}" dt="2024-05-07T23:14:39.639" v="7574" actId="14100"/>
          <ac:spMkLst>
            <pc:docMk/>
            <pc:sldMk cId="4255154813" sldId="1137"/>
            <ac:spMk id="3" creationId="{B8976F98-F90E-9A25-C279-0FC0FB4A3618}"/>
          </ac:spMkLst>
        </pc:spChg>
      </pc:sldChg>
      <pc:sldChg chg="add modNotesTx">
        <pc:chgData name="Peter Waddell" userId="dd862b9fb7d60430" providerId="LiveId" clId="{9C0893AF-F35D-4F8C-9943-E9A23A4FD229}" dt="2024-05-08T20:34:40.488" v="7745" actId="20577"/>
        <pc:sldMkLst>
          <pc:docMk/>
          <pc:sldMk cId="3828421663" sldId="1138"/>
        </pc:sldMkLst>
      </pc:sldChg>
      <pc:sldChg chg="addSp delSp modSp add mod modNotesTx">
        <pc:chgData name="Peter Waddell" userId="dd862b9fb7d60430" providerId="LiveId" clId="{9C0893AF-F35D-4F8C-9943-E9A23A4FD229}" dt="2024-05-20T23:17:32.382" v="8575" actId="20577"/>
        <pc:sldMkLst>
          <pc:docMk/>
          <pc:sldMk cId="2996990629" sldId="1139"/>
        </pc:sldMkLst>
        <pc:graphicFrameChg chg="mod">
          <ac:chgData name="Peter Waddell" userId="dd862b9fb7d60430" providerId="LiveId" clId="{9C0893AF-F35D-4F8C-9943-E9A23A4FD229}" dt="2024-05-14T22:13:14.536" v="8369" actId="1076"/>
          <ac:graphicFrameMkLst>
            <pc:docMk/>
            <pc:sldMk cId="2996990629" sldId="1139"/>
            <ac:graphicFrameMk id="17" creationId="{C0F7F13D-F095-77DB-4F2D-59086BBCD0A5}"/>
          </ac:graphicFrameMkLst>
        </pc:graphicFrameChg>
        <pc:graphicFrameChg chg="mod">
          <ac:chgData name="Peter Waddell" userId="dd862b9fb7d60430" providerId="LiveId" clId="{9C0893AF-F35D-4F8C-9943-E9A23A4FD229}" dt="2024-05-14T22:13:15.753" v="8370" actId="1076"/>
          <ac:graphicFrameMkLst>
            <pc:docMk/>
            <pc:sldMk cId="2996990629" sldId="1139"/>
            <ac:graphicFrameMk id="19" creationId="{9ED681D3-D49D-8FDE-C2CD-73743E17A3BA}"/>
          </ac:graphicFrameMkLst>
        </pc:graphicFrameChg>
        <pc:graphicFrameChg chg="mod">
          <ac:chgData name="Peter Waddell" userId="dd862b9fb7d60430" providerId="LiveId" clId="{9C0893AF-F35D-4F8C-9943-E9A23A4FD229}" dt="2024-05-14T23:26:33.225" v="8390"/>
          <ac:graphicFrameMkLst>
            <pc:docMk/>
            <pc:sldMk cId="2996990629" sldId="1139"/>
            <ac:graphicFrameMk id="21" creationId="{1F551702-BE33-7BA1-824A-F87C07A4C67D}"/>
          </ac:graphicFrameMkLst>
        </pc:graphicFrameChg>
        <pc:graphicFrameChg chg="mod">
          <ac:chgData name="Peter Waddell" userId="dd862b9fb7d60430" providerId="LiveId" clId="{9C0893AF-F35D-4F8C-9943-E9A23A4FD229}" dt="2024-05-14T23:26:45.115" v="8393"/>
          <ac:graphicFrameMkLst>
            <pc:docMk/>
            <pc:sldMk cId="2996990629" sldId="1139"/>
            <ac:graphicFrameMk id="22" creationId="{71E13BCC-371D-58AD-3E91-F7ED6349AADE}"/>
          </ac:graphicFrameMkLst>
        </pc:graphicFrameChg>
        <pc:graphicFrameChg chg="mod">
          <ac:chgData name="Peter Waddell" userId="dd862b9fb7d60430" providerId="LiveId" clId="{9C0893AF-F35D-4F8C-9943-E9A23A4FD229}" dt="2024-05-14T22:13:11.689" v="8367" actId="1076"/>
          <ac:graphicFrameMkLst>
            <pc:docMk/>
            <pc:sldMk cId="2996990629" sldId="1139"/>
            <ac:graphicFrameMk id="23" creationId="{24B8A21F-470C-5288-918F-67A7B682CFA6}"/>
          </ac:graphicFrameMkLst>
        </pc:graphicFrameChg>
        <pc:graphicFrameChg chg="del">
          <ac:chgData name="Peter Waddell" userId="dd862b9fb7d60430" providerId="LiveId" clId="{9C0893AF-F35D-4F8C-9943-E9A23A4FD229}" dt="2024-05-14T21:26:16.592" v="8297" actId="478"/>
          <ac:graphicFrameMkLst>
            <pc:docMk/>
            <pc:sldMk cId="2996990629" sldId="1139"/>
            <ac:graphicFrameMk id="24" creationId="{EF5E618D-278B-1F11-F5B5-DCE72548E867}"/>
          </ac:graphicFrameMkLst>
        </pc:graphicFrameChg>
        <pc:graphicFrameChg chg="del">
          <ac:chgData name="Peter Waddell" userId="dd862b9fb7d60430" providerId="LiveId" clId="{9C0893AF-F35D-4F8C-9943-E9A23A4FD229}" dt="2024-05-14T21:26:17.038" v="8298" actId="478"/>
          <ac:graphicFrameMkLst>
            <pc:docMk/>
            <pc:sldMk cId="2996990629" sldId="1139"/>
            <ac:graphicFrameMk id="25" creationId="{AB61F1EC-572F-B57E-85A3-9BDEFF45C66E}"/>
          </ac:graphicFrameMkLst>
        </pc:graphicFrameChg>
        <pc:graphicFrameChg chg="mod">
          <ac:chgData name="Peter Waddell" userId="dd862b9fb7d60430" providerId="LiveId" clId="{9C0893AF-F35D-4F8C-9943-E9A23A4FD229}" dt="2024-05-14T23:27:05.943" v="8401"/>
          <ac:graphicFrameMkLst>
            <pc:docMk/>
            <pc:sldMk cId="2996990629" sldId="1139"/>
            <ac:graphicFrameMk id="26" creationId="{8A610BDB-C126-F110-5F8A-C152D5394574}"/>
          </ac:graphicFrameMkLst>
        </pc:graphicFrameChg>
        <pc:picChg chg="add del mod ord">
          <ac:chgData name="Peter Waddell" userId="dd862b9fb7d60430" providerId="LiveId" clId="{9C0893AF-F35D-4F8C-9943-E9A23A4FD229}" dt="2024-05-14T22:12:49.653" v="8361" actId="478"/>
          <ac:picMkLst>
            <pc:docMk/>
            <pc:sldMk cId="2996990629" sldId="1139"/>
            <ac:picMk id="7" creationId="{137CE9CE-54D2-2503-13B3-BF373FD5B4CF}"/>
          </ac:picMkLst>
        </pc:picChg>
        <pc:picChg chg="add mod">
          <ac:chgData name="Peter Waddell" userId="dd862b9fb7d60430" providerId="LiveId" clId="{9C0893AF-F35D-4F8C-9943-E9A23A4FD229}" dt="2024-05-14T22:14:03.066" v="8385" actId="1035"/>
          <ac:picMkLst>
            <pc:docMk/>
            <pc:sldMk cId="2996990629" sldId="1139"/>
            <ac:picMk id="10" creationId="{526972D4-553B-C0B6-BA53-BD1371EFE9E8}"/>
          </ac:picMkLst>
        </pc:picChg>
        <pc:picChg chg="del">
          <ac:chgData name="Peter Waddell" userId="dd862b9fb7d60430" providerId="LiveId" clId="{9C0893AF-F35D-4F8C-9943-E9A23A4FD229}" dt="2024-05-14T22:12:42.063" v="8358" actId="478"/>
          <ac:picMkLst>
            <pc:docMk/>
            <pc:sldMk cId="2996990629" sldId="1139"/>
            <ac:picMk id="12" creationId="{E22DB799-1394-F53E-FD3E-E993058BA178}"/>
          </ac:picMkLst>
        </pc:picChg>
        <pc:picChg chg="add mod">
          <ac:chgData name="Peter Waddell" userId="dd862b9fb7d60430" providerId="LiveId" clId="{9C0893AF-F35D-4F8C-9943-E9A23A4FD229}" dt="2024-05-14T22:13:46.871" v="8376" actId="1076"/>
          <ac:picMkLst>
            <pc:docMk/>
            <pc:sldMk cId="2996990629" sldId="1139"/>
            <ac:picMk id="13" creationId="{4F4BD977-437F-D1B7-48DA-A96C7A8205AF}"/>
          </ac:picMkLst>
        </pc:picChg>
        <pc:picChg chg="del">
          <ac:chgData name="Peter Waddell" userId="dd862b9fb7d60430" providerId="LiveId" clId="{9C0893AF-F35D-4F8C-9943-E9A23A4FD229}" dt="2024-05-14T22:12:52.199" v="8362" actId="478"/>
          <ac:picMkLst>
            <pc:docMk/>
            <pc:sldMk cId="2996990629" sldId="1139"/>
            <ac:picMk id="14" creationId="{F00BCED1-7F76-2ACC-2783-5E1CE7A702DE}"/>
          </ac:picMkLst>
        </pc:picChg>
      </pc:sldChg>
      <pc:sldChg chg="addSp delSp modSp add del mod">
        <pc:chgData name="Peter Waddell" userId="dd862b9fb7d60430" providerId="LiveId" clId="{9C0893AF-F35D-4F8C-9943-E9A23A4FD229}" dt="2024-05-13T15:54:49.323" v="8293" actId="47"/>
        <pc:sldMkLst>
          <pc:docMk/>
          <pc:sldMk cId="4039167238" sldId="1139"/>
        </pc:sldMkLst>
        <pc:spChg chg="add del mod">
          <ac:chgData name="Peter Waddell" userId="dd862b9fb7d60430" providerId="LiveId" clId="{9C0893AF-F35D-4F8C-9943-E9A23A4FD229}" dt="2024-05-13T15:53:58.459" v="8291" actId="11529"/>
          <ac:spMkLst>
            <pc:docMk/>
            <pc:sldMk cId="4039167238" sldId="1139"/>
            <ac:spMk id="3" creationId="{43AF0C48-845D-123F-A73D-3AC258183654}"/>
          </ac:spMkLst>
        </pc:spChg>
      </pc:sldChg>
      <pc:sldChg chg="add del">
        <pc:chgData name="Peter Waddell" userId="dd862b9fb7d60430" providerId="LiveId" clId="{9C0893AF-F35D-4F8C-9943-E9A23A4FD229}" dt="2024-05-13T15:54:47.977" v="8292" actId="47"/>
        <pc:sldMkLst>
          <pc:docMk/>
          <pc:sldMk cId="4144260969" sldId="1140"/>
        </pc:sldMkLst>
      </pc:sldChg>
    </pc:docChg>
  </pc:docChgLst>
  <pc:docChgLst>
    <pc:chgData name="Peter Waddell" userId="dd862b9fb7d60430" providerId="LiveId" clId="{9793AE7B-9FD7-4715-8F2C-E5544EBA4113}"/>
    <pc:docChg chg="undo redo custSel addSld delSld modSld sldOrd">
      <pc:chgData name="Peter Waddell" userId="dd862b9fb7d60430" providerId="LiveId" clId="{9793AE7B-9FD7-4715-8F2C-E5544EBA4113}" dt="2023-06-13T03:25:00.670" v="12572"/>
      <pc:docMkLst>
        <pc:docMk/>
      </pc:docMkLst>
      <pc:sldChg chg="modNotesTx">
        <pc:chgData name="Peter Waddell" userId="dd862b9fb7d60430" providerId="LiveId" clId="{9793AE7B-9FD7-4715-8F2C-E5544EBA4113}" dt="2023-06-12T17:58:34.617" v="11958" actId="20577"/>
        <pc:sldMkLst>
          <pc:docMk/>
          <pc:sldMk cId="2495371453" sldId="259"/>
        </pc:sldMkLst>
      </pc:sldChg>
      <pc:sldChg chg="modSp">
        <pc:chgData name="Peter Waddell" userId="dd862b9fb7d60430" providerId="LiveId" clId="{9793AE7B-9FD7-4715-8F2C-E5544EBA4113}" dt="2023-06-12T16:00:06.990" v="7875"/>
        <pc:sldMkLst>
          <pc:docMk/>
          <pc:sldMk cId="3666493552" sldId="570"/>
        </pc:sldMkLst>
        <pc:graphicFrameChg chg="mod">
          <ac:chgData name="Peter Waddell" userId="dd862b9fb7d60430" providerId="LiveId" clId="{9793AE7B-9FD7-4715-8F2C-E5544EBA4113}" dt="2023-06-12T16:00:06.990" v="7875"/>
          <ac:graphicFrameMkLst>
            <pc:docMk/>
            <pc:sldMk cId="3666493552" sldId="570"/>
            <ac:graphicFrameMk id="33" creationId="{8D5022EF-E249-C461-C37E-0287F9A93F2A}"/>
          </ac:graphicFrameMkLst>
        </pc:graphicFrameChg>
      </pc:sldChg>
      <pc:sldChg chg="del modNotesTx">
        <pc:chgData name="Peter Waddell" userId="dd862b9fb7d60430" providerId="LiveId" clId="{9793AE7B-9FD7-4715-8F2C-E5544EBA4113}" dt="2023-06-08T18:15:26.364" v="1487" actId="47"/>
        <pc:sldMkLst>
          <pc:docMk/>
          <pc:sldMk cId="784650118" sldId="586"/>
        </pc:sldMkLst>
      </pc:sldChg>
      <pc:sldChg chg="del modNotesTx">
        <pc:chgData name="Peter Waddell" userId="dd862b9fb7d60430" providerId="LiveId" clId="{9793AE7B-9FD7-4715-8F2C-E5544EBA4113}" dt="2023-06-08T18:13:17.917" v="1462" actId="47"/>
        <pc:sldMkLst>
          <pc:docMk/>
          <pc:sldMk cId="2309880420" sldId="588"/>
        </pc:sldMkLst>
      </pc:sldChg>
      <pc:sldChg chg="addSp delSp modSp add del">
        <pc:chgData name="Peter Waddell" userId="dd862b9fb7d60430" providerId="LiveId" clId="{9793AE7B-9FD7-4715-8F2C-E5544EBA4113}" dt="2023-06-12T17:06:49.996" v="10926" actId="47"/>
        <pc:sldMkLst>
          <pc:docMk/>
          <pc:sldMk cId="3895075570" sldId="604"/>
        </pc:sldMkLst>
        <pc:spChg chg="add del mod">
          <ac:chgData name="Peter Waddell" userId="dd862b9fb7d60430" providerId="LiveId" clId="{9793AE7B-9FD7-4715-8F2C-E5544EBA4113}" dt="2023-06-12T17:06:46.477" v="10925"/>
          <ac:spMkLst>
            <pc:docMk/>
            <pc:sldMk cId="3895075570" sldId="604"/>
            <ac:spMk id="2" creationId="{7044058C-C8D5-2C55-7FED-8F0460288ED0}"/>
          </ac:spMkLst>
        </pc:spChg>
      </pc:sldChg>
      <pc:sldChg chg="add del">
        <pc:chgData name="Peter Waddell" userId="dd862b9fb7d60430" providerId="LiveId" clId="{9793AE7B-9FD7-4715-8F2C-E5544EBA4113}" dt="2023-06-12T17:09:52.216" v="10998" actId="47"/>
        <pc:sldMkLst>
          <pc:docMk/>
          <pc:sldMk cId="1551820346" sldId="609"/>
        </pc:sldMkLst>
      </pc:sldChg>
      <pc:sldChg chg="modSp add del mod">
        <pc:chgData name="Peter Waddell" userId="dd862b9fb7d60430" providerId="LiveId" clId="{9793AE7B-9FD7-4715-8F2C-E5544EBA4113}" dt="2023-06-12T17:06:53.712" v="10927" actId="47"/>
        <pc:sldMkLst>
          <pc:docMk/>
          <pc:sldMk cId="4198426732" sldId="620"/>
        </pc:sldMkLst>
        <pc:spChg chg="mod">
          <ac:chgData name="Peter Waddell" userId="dd862b9fb7d60430" providerId="LiveId" clId="{9793AE7B-9FD7-4715-8F2C-E5544EBA4113}" dt="2023-06-12T17:06:18.019" v="10918"/>
          <ac:spMkLst>
            <pc:docMk/>
            <pc:sldMk cId="4198426732" sldId="620"/>
            <ac:spMk id="35" creationId="{5A698A77-CFE1-4C25-8520-2F96E8079411}"/>
          </ac:spMkLst>
        </pc:spChg>
      </pc:sldChg>
      <pc:sldChg chg="addSp modSp add del modNotes modNotesTx">
        <pc:chgData name="Peter Waddell" userId="dd862b9fb7d60430" providerId="LiveId" clId="{9793AE7B-9FD7-4715-8F2C-E5544EBA4113}" dt="2023-06-12T17:56:29.459" v="11861" actId="47"/>
        <pc:sldMkLst>
          <pc:docMk/>
          <pc:sldMk cId="3389433525" sldId="795"/>
        </pc:sldMkLst>
        <pc:picChg chg="add mod">
          <ac:chgData name="Peter Waddell" userId="dd862b9fb7d60430" providerId="LiveId" clId="{9793AE7B-9FD7-4715-8F2C-E5544EBA4113}" dt="2023-06-08T18:05:30.674" v="971"/>
          <ac:picMkLst>
            <pc:docMk/>
            <pc:sldMk cId="3389433525" sldId="795"/>
            <ac:picMk id="2" creationId="{66B3B2DD-9AE1-B0F2-21A6-22D5B83A9EAC}"/>
          </ac:picMkLst>
        </pc:picChg>
      </pc:sldChg>
      <pc:sldChg chg="delSp add del mod">
        <pc:chgData name="Peter Waddell" userId="dd862b9fb7d60430" providerId="LiveId" clId="{9793AE7B-9FD7-4715-8F2C-E5544EBA4113}" dt="2023-06-10T18:34:16.915" v="7745" actId="47"/>
        <pc:sldMkLst>
          <pc:docMk/>
          <pc:sldMk cId="4165636418" sldId="814"/>
        </pc:sldMkLst>
        <pc:spChg chg="del">
          <ac:chgData name="Peter Waddell" userId="dd862b9fb7d60430" providerId="LiveId" clId="{9793AE7B-9FD7-4715-8F2C-E5544EBA4113}" dt="2023-06-10T18:33:33.306" v="7724" actId="478"/>
          <ac:spMkLst>
            <pc:docMk/>
            <pc:sldMk cId="4165636418" sldId="814"/>
            <ac:spMk id="2" creationId="{427FC666-A081-4FCF-9D89-6F2F358A5CA6}"/>
          </ac:spMkLst>
        </pc:spChg>
      </pc:sldChg>
      <pc:sldChg chg="modSp mod">
        <pc:chgData name="Peter Waddell" userId="dd862b9fb7d60430" providerId="LiveId" clId="{9793AE7B-9FD7-4715-8F2C-E5544EBA4113}" dt="2023-06-12T18:05:40.082" v="12570" actId="1037"/>
        <pc:sldMkLst>
          <pc:docMk/>
          <pc:sldMk cId="2623234830" sldId="904"/>
        </pc:sldMkLst>
        <pc:graphicFrameChg chg="mod">
          <ac:chgData name="Peter Waddell" userId="dd862b9fb7d60430" providerId="LiveId" clId="{9793AE7B-9FD7-4715-8F2C-E5544EBA4113}" dt="2023-06-12T18:05:38.165" v="12569" actId="1037"/>
          <ac:graphicFrameMkLst>
            <pc:docMk/>
            <pc:sldMk cId="2623234830" sldId="904"/>
            <ac:graphicFrameMk id="28" creationId="{DB11B38E-80C3-4B2D-9660-369DD3A7536E}"/>
          </ac:graphicFrameMkLst>
        </pc:graphicFrameChg>
        <pc:picChg chg="mod">
          <ac:chgData name="Peter Waddell" userId="dd862b9fb7d60430" providerId="LiveId" clId="{9793AE7B-9FD7-4715-8F2C-E5544EBA4113}" dt="2023-06-12T18:05:40.082" v="12570" actId="1037"/>
          <ac:picMkLst>
            <pc:docMk/>
            <pc:sldMk cId="2623234830" sldId="904"/>
            <ac:picMk id="3" creationId="{72BD1327-23B7-49D7-A888-CC30A6617ED6}"/>
          </ac:picMkLst>
        </pc:picChg>
      </pc:sldChg>
      <pc:sldChg chg="add">
        <pc:chgData name="Peter Waddell" userId="dd862b9fb7d60430" providerId="LiveId" clId="{9793AE7B-9FD7-4715-8F2C-E5544EBA4113}" dt="2023-06-08T18:07:06.683" v="1027"/>
        <pc:sldMkLst>
          <pc:docMk/>
          <pc:sldMk cId="246568977" sldId="915"/>
        </pc:sldMkLst>
      </pc:sldChg>
      <pc:sldChg chg="modNotesTx">
        <pc:chgData name="Peter Waddell" userId="dd862b9fb7d60430" providerId="LiveId" clId="{9793AE7B-9FD7-4715-8F2C-E5544EBA4113}" dt="2023-06-12T17:55:28.908" v="11813" actId="20577"/>
        <pc:sldMkLst>
          <pc:docMk/>
          <pc:sldMk cId="2148994299" sldId="919"/>
        </pc:sldMkLst>
      </pc:sldChg>
      <pc:sldChg chg="modNotesTx">
        <pc:chgData name="Peter Waddell" userId="dd862b9fb7d60430" providerId="LiveId" clId="{9793AE7B-9FD7-4715-8F2C-E5544EBA4113}" dt="2023-06-12T17:55:45.803" v="11838" actId="20577"/>
        <pc:sldMkLst>
          <pc:docMk/>
          <pc:sldMk cId="865254174" sldId="920"/>
        </pc:sldMkLst>
      </pc:sldChg>
      <pc:sldChg chg="ord">
        <pc:chgData name="Peter Waddell" userId="dd862b9fb7d60430" providerId="LiveId" clId="{9793AE7B-9FD7-4715-8F2C-E5544EBA4113}" dt="2023-06-13T03:25:00.670" v="12572"/>
        <pc:sldMkLst>
          <pc:docMk/>
          <pc:sldMk cId="549679919" sldId="921"/>
        </pc:sldMkLst>
      </pc:sldChg>
      <pc:sldChg chg="add">
        <pc:chgData name="Peter Waddell" userId="dd862b9fb7d60430" providerId="LiveId" clId="{9793AE7B-9FD7-4715-8F2C-E5544EBA4113}" dt="2023-06-08T18:07:21.401" v="1028"/>
        <pc:sldMkLst>
          <pc:docMk/>
          <pc:sldMk cId="984330232" sldId="922"/>
        </pc:sldMkLst>
      </pc:sldChg>
      <pc:sldChg chg="modSp add mod">
        <pc:chgData name="Peter Waddell" userId="dd862b9fb7d60430" providerId="LiveId" clId="{9793AE7B-9FD7-4715-8F2C-E5544EBA4113}" dt="2023-06-10T18:34:29.551" v="7748" actId="14100"/>
        <pc:sldMkLst>
          <pc:docMk/>
          <pc:sldMk cId="2380906953" sldId="937"/>
        </pc:sldMkLst>
        <pc:spChg chg="mod">
          <ac:chgData name="Peter Waddell" userId="dd862b9fb7d60430" providerId="LiveId" clId="{9793AE7B-9FD7-4715-8F2C-E5544EBA4113}" dt="2023-06-10T18:34:29.551" v="7748" actId="14100"/>
          <ac:spMkLst>
            <pc:docMk/>
            <pc:sldMk cId="2380906953" sldId="937"/>
            <ac:spMk id="5" creationId="{3095773C-BE24-4134-8FE0-D24564C96E56}"/>
          </ac:spMkLst>
        </pc:spChg>
      </pc:sldChg>
      <pc:sldChg chg="modSp add mod">
        <pc:chgData name="Peter Waddell" userId="dd862b9fb7d60430" providerId="LiveId" clId="{9793AE7B-9FD7-4715-8F2C-E5544EBA4113}" dt="2023-06-10T18:34:12.660" v="7744" actId="1035"/>
        <pc:sldMkLst>
          <pc:docMk/>
          <pc:sldMk cId="2791482643" sldId="938"/>
        </pc:sldMkLst>
        <pc:spChg chg="mod">
          <ac:chgData name="Peter Waddell" userId="dd862b9fb7d60430" providerId="LiveId" clId="{9793AE7B-9FD7-4715-8F2C-E5544EBA4113}" dt="2023-06-10T18:33:58.883" v="7734" actId="14100"/>
          <ac:spMkLst>
            <pc:docMk/>
            <pc:sldMk cId="2791482643" sldId="938"/>
            <ac:spMk id="41" creationId="{5D3AA670-33AD-4C9A-9C9D-83E91184D12C}"/>
          </ac:spMkLst>
        </pc:spChg>
        <pc:spChg chg="mod">
          <ac:chgData name="Peter Waddell" userId="dd862b9fb7d60430" providerId="LiveId" clId="{9793AE7B-9FD7-4715-8F2C-E5544EBA4113}" dt="2023-06-10T18:34:06.477" v="7741" actId="1037"/>
          <ac:spMkLst>
            <pc:docMk/>
            <pc:sldMk cId="2791482643" sldId="938"/>
            <ac:spMk id="43" creationId="{5078CEE4-34DE-4E31-A7DD-F0A4C90B4502}"/>
          </ac:spMkLst>
        </pc:spChg>
        <pc:spChg chg="mod">
          <ac:chgData name="Peter Waddell" userId="dd862b9fb7d60430" providerId="LiveId" clId="{9793AE7B-9FD7-4715-8F2C-E5544EBA4113}" dt="2023-06-10T18:33:50.367" v="7730" actId="1076"/>
          <ac:spMkLst>
            <pc:docMk/>
            <pc:sldMk cId="2791482643" sldId="938"/>
            <ac:spMk id="59" creationId="{919426EB-6C4D-4065-9D67-B43D4071F91C}"/>
          </ac:spMkLst>
        </pc:spChg>
        <pc:spChg chg="mod">
          <ac:chgData name="Peter Waddell" userId="dd862b9fb7d60430" providerId="LiveId" clId="{9793AE7B-9FD7-4715-8F2C-E5544EBA4113}" dt="2023-06-10T18:34:12.660" v="7744" actId="1035"/>
          <ac:spMkLst>
            <pc:docMk/>
            <pc:sldMk cId="2791482643" sldId="938"/>
            <ac:spMk id="65" creationId="{7591E6E0-085E-4466-9F88-8E8871B14564}"/>
          </ac:spMkLst>
        </pc:spChg>
        <pc:graphicFrameChg chg="mod">
          <ac:chgData name="Peter Waddell" userId="dd862b9fb7d60430" providerId="LiveId" clId="{9793AE7B-9FD7-4715-8F2C-E5544EBA4113}" dt="2023-06-10T18:33:55.952" v="7733" actId="1076"/>
          <ac:graphicFrameMkLst>
            <pc:docMk/>
            <pc:sldMk cId="2791482643" sldId="938"/>
            <ac:graphicFrameMk id="52" creationId="{C0D9218E-54F6-42E8-85FE-1210C9B9FF56}"/>
          </ac:graphicFrameMkLst>
        </pc:graphicFrameChg>
      </pc:sldChg>
      <pc:sldChg chg="add">
        <pc:chgData name="Peter Waddell" userId="dd862b9fb7d60430" providerId="LiveId" clId="{9793AE7B-9FD7-4715-8F2C-E5544EBA4113}" dt="2023-06-08T18:06:48.045" v="1026"/>
        <pc:sldMkLst>
          <pc:docMk/>
          <pc:sldMk cId="2869930994" sldId="939"/>
        </pc:sldMkLst>
      </pc:sldChg>
      <pc:sldChg chg="addSp delSp modSp add del mod modNotesTx">
        <pc:chgData name="Peter Waddell" userId="dd862b9fb7d60430" providerId="LiveId" clId="{9793AE7B-9FD7-4715-8F2C-E5544EBA4113}" dt="2023-06-08T18:05:49.416" v="1024" actId="20577"/>
        <pc:sldMkLst>
          <pc:docMk/>
          <pc:sldMk cId="164657167" sldId="953"/>
        </pc:sldMkLst>
        <pc:spChg chg="add mod">
          <ac:chgData name="Peter Waddell" userId="dd862b9fb7d60430" providerId="LiveId" clId="{9793AE7B-9FD7-4715-8F2C-E5544EBA4113}" dt="2023-06-08T18:05:17.201" v="969" actId="1037"/>
          <ac:spMkLst>
            <pc:docMk/>
            <pc:sldMk cId="164657167" sldId="953"/>
            <ac:spMk id="2" creationId="{ED8B572B-B775-0A4B-E799-AAC2FAD22984}"/>
          </ac:spMkLst>
        </pc:spChg>
        <pc:spChg chg="add mod">
          <ac:chgData name="Peter Waddell" userId="dd862b9fb7d60430" providerId="LiveId" clId="{9793AE7B-9FD7-4715-8F2C-E5544EBA4113}" dt="2023-06-08T18:05:17.201" v="969" actId="1037"/>
          <ac:spMkLst>
            <pc:docMk/>
            <pc:sldMk cId="164657167" sldId="953"/>
            <ac:spMk id="3" creationId="{C939166E-8800-7244-C5DB-BCCC03DDDE29}"/>
          </ac:spMkLst>
        </pc:spChg>
        <pc:spChg chg="add mod">
          <ac:chgData name="Peter Waddell" userId="dd862b9fb7d60430" providerId="LiveId" clId="{9793AE7B-9FD7-4715-8F2C-E5544EBA4113}" dt="2023-06-08T18:05:17.201" v="969" actId="1037"/>
          <ac:spMkLst>
            <pc:docMk/>
            <pc:sldMk cId="164657167" sldId="953"/>
            <ac:spMk id="4" creationId="{1D1E75C0-C2D9-D76F-EAF6-8374663AE493}"/>
          </ac:spMkLst>
        </pc:spChg>
        <pc:spChg chg="add mod">
          <ac:chgData name="Peter Waddell" userId="dd862b9fb7d60430" providerId="LiveId" clId="{9793AE7B-9FD7-4715-8F2C-E5544EBA4113}" dt="2023-06-08T18:05:17.201" v="969" actId="1037"/>
          <ac:spMkLst>
            <pc:docMk/>
            <pc:sldMk cId="164657167" sldId="953"/>
            <ac:spMk id="5" creationId="{736B42AD-A75D-8D48-C484-86AD9AAF226C}"/>
          </ac:spMkLst>
        </pc:spChg>
        <pc:spChg chg="add mod">
          <ac:chgData name="Peter Waddell" userId="dd862b9fb7d60430" providerId="LiveId" clId="{9793AE7B-9FD7-4715-8F2C-E5544EBA4113}" dt="2023-06-08T18:05:17.201" v="969" actId="1037"/>
          <ac:spMkLst>
            <pc:docMk/>
            <pc:sldMk cId="164657167" sldId="953"/>
            <ac:spMk id="6" creationId="{9387D66C-C010-521F-43C3-7CE37F3D41C0}"/>
          </ac:spMkLst>
        </pc:spChg>
        <pc:spChg chg="add mod">
          <ac:chgData name="Peter Waddell" userId="dd862b9fb7d60430" providerId="LiveId" clId="{9793AE7B-9FD7-4715-8F2C-E5544EBA4113}" dt="2023-06-08T18:05:17.201" v="969" actId="1037"/>
          <ac:spMkLst>
            <pc:docMk/>
            <pc:sldMk cId="164657167" sldId="953"/>
            <ac:spMk id="8" creationId="{96E55517-E668-CD3B-B485-5E84C823E393}"/>
          </ac:spMkLst>
        </pc:spChg>
        <pc:spChg chg="add mod">
          <ac:chgData name="Peter Waddell" userId="dd862b9fb7d60430" providerId="LiveId" clId="{9793AE7B-9FD7-4715-8F2C-E5544EBA4113}" dt="2023-06-08T18:05:17.201" v="969" actId="1037"/>
          <ac:spMkLst>
            <pc:docMk/>
            <pc:sldMk cId="164657167" sldId="953"/>
            <ac:spMk id="9" creationId="{CC9D8C29-8ED4-A78B-D4D7-1909651AB070}"/>
          </ac:spMkLst>
        </pc:spChg>
        <pc:spChg chg="add mod">
          <ac:chgData name="Peter Waddell" userId="dd862b9fb7d60430" providerId="LiveId" clId="{9793AE7B-9FD7-4715-8F2C-E5544EBA4113}" dt="2023-06-08T18:05:17.201" v="969" actId="1037"/>
          <ac:spMkLst>
            <pc:docMk/>
            <pc:sldMk cId="164657167" sldId="953"/>
            <ac:spMk id="10" creationId="{2874CFDD-00E9-4E64-B9AE-D3FDAEEF1C3D}"/>
          </ac:spMkLst>
        </pc:spChg>
        <pc:spChg chg="add mod">
          <ac:chgData name="Peter Waddell" userId="dd862b9fb7d60430" providerId="LiveId" clId="{9793AE7B-9FD7-4715-8F2C-E5544EBA4113}" dt="2023-06-08T18:05:17.201" v="969" actId="1037"/>
          <ac:spMkLst>
            <pc:docMk/>
            <pc:sldMk cId="164657167" sldId="953"/>
            <ac:spMk id="11" creationId="{B95B6CD1-5DC9-9297-22C3-3E68D06B5FD8}"/>
          </ac:spMkLst>
        </pc:spChg>
        <pc:spChg chg="add mod">
          <ac:chgData name="Peter Waddell" userId="dd862b9fb7d60430" providerId="LiveId" clId="{9793AE7B-9FD7-4715-8F2C-E5544EBA4113}" dt="2023-06-08T18:05:17.201" v="969" actId="1037"/>
          <ac:spMkLst>
            <pc:docMk/>
            <pc:sldMk cId="164657167" sldId="953"/>
            <ac:spMk id="12" creationId="{2AE2F3AD-E63E-8160-70DC-8F216C1D39A2}"/>
          </ac:spMkLst>
        </pc:spChg>
        <pc:spChg chg="add mod">
          <ac:chgData name="Peter Waddell" userId="dd862b9fb7d60430" providerId="LiveId" clId="{9793AE7B-9FD7-4715-8F2C-E5544EBA4113}" dt="2023-06-08T18:05:17.201" v="969" actId="1037"/>
          <ac:spMkLst>
            <pc:docMk/>
            <pc:sldMk cId="164657167" sldId="953"/>
            <ac:spMk id="13" creationId="{85310C03-0714-2962-E98B-E5F93B167DB3}"/>
          </ac:spMkLst>
        </pc:spChg>
        <pc:spChg chg="add mod">
          <ac:chgData name="Peter Waddell" userId="dd862b9fb7d60430" providerId="LiveId" clId="{9793AE7B-9FD7-4715-8F2C-E5544EBA4113}" dt="2023-06-08T18:05:17.201" v="969" actId="1037"/>
          <ac:spMkLst>
            <pc:docMk/>
            <pc:sldMk cId="164657167" sldId="953"/>
            <ac:spMk id="14" creationId="{F7571A01-A8E3-C45A-FAD5-18E898A18B93}"/>
          </ac:spMkLst>
        </pc:spChg>
        <pc:spChg chg="add mod">
          <ac:chgData name="Peter Waddell" userId="dd862b9fb7d60430" providerId="LiveId" clId="{9793AE7B-9FD7-4715-8F2C-E5544EBA4113}" dt="2023-06-08T18:05:17.201" v="969" actId="1037"/>
          <ac:spMkLst>
            <pc:docMk/>
            <pc:sldMk cId="164657167" sldId="953"/>
            <ac:spMk id="15" creationId="{E1FD53EA-8534-7E3B-5965-72D4A7177B34}"/>
          </ac:spMkLst>
        </pc:spChg>
        <pc:spChg chg="add mod">
          <ac:chgData name="Peter Waddell" userId="dd862b9fb7d60430" providerId="LiveId" clId="{9793AE7B-9FD7-4715-8F2C-E5544EBA4113}" dt="2023-06-08T18:05:17.201" v="969" actId="1037"/>
          <ac:spMkLst>
            <pc:docMk/>
            <pc:sldMk cId="164657167" sldId="953"/>
            <ac:spMk id="16" creationId="{79A3E363-806D-9B9E-1BB3-DEC0DECAA352}"/>
          </ac:spMkLst>
        </pc:spChg>
        <pc:spChg chg="add mod">
          <ac:chgData name="Peter Waddell" userId="dd862b9fb7d60430" providerId="LiveId" clId="{9793AE7B-9FD7-4715-8F2C-E5544EBA4113}" dt="2023-06-08T18:05:17.201" v="969" actId="1037"/>
          <ac:spMkLst>
            <pc:docMk/>
            <pc:sldMk cId="164657167" sldId="953"/>
            <ac:spMk id="17" creationId="{B678145D-E327-6453-B9D7-9D959E3AD0CC}"/>
          </ac:spMkLst>
        </pc:spChg>
        <pc:spChg chg="add mod">
          <ac:chgData name="Peter Waddell" userId="dd862b9fb7d60430" providerId="LiveId" clId="{9793AE7B-9FD7-4715-8F2C-E5544EBA4113}" dt="2023-06-08T18:05:17.201" v="969" actId="1037"/>
          <ac:spMkLst>
            <pc:docMk/>
            <pc:sldMk cId="164657167" sldId="953"/>
            <ac:spMk id="18" creationId="{38405DE8-7CA3-5652-5582-1716765F7FE0}"/>
          </ac:spMkLst>
        </pc:spChg>
        <pc:spChg chg="add mod">
          <ac:chgData name="Peter Waddell" userId="dd862b9fb7d60430" providerId="LiveId" clId="{9793AE7B-9FD7-4715-8F2C-E5544EBA4113}" dt="2023-06-08T18:05:17.201" v="969" actId="1037"/>
          <ac:spMkLst>
            <pc:docMk/>
            <pc:sldMk cId="164657167" sldId="953"/>
            <ac:spMk id="19" creationId="{8C3E8296-5A4E-53A8-E566-317D59DCE328}"/>
          </ac:spMkLst>
        </pc:spChg>
        <pc:spChg chg="add mod">
          <ac:chgData name="Peter Waddell" userId="dd862b9fb7d60430" providerId="LiveId" clId="{9793AE7B-9FD7-4715-8F2C-E5544EBA4113}" dt="2023-06-08T18:05:17.201" v="969" actId="1037"/>
          <ac:spMkLst>
            <pc:docMk/>
            <pc:sldMk cId="164657167" sldId="953"/>
            <ac:spMk id="20" creationId="{BB4EFEC6-33A8-4C03-B9DA-53E50A9BBF69}"/>
          </ac:spMkLst>
        </pc:spChg>
        <pc:spChg chg="add mod">
          <ac:chgData name="Peter Waddell" userId="dd862b9fb7d60430" providerId="LiveId" clId="{9793AE7B-9FD7-4715-8F2C-E5544EBA4113}" dt="2023-06-08T18:05:17.201" v="969" actId="1037"/>
          <ac:spMkLst>
            <pc:docMk/>
            <pc:sldMk cId="164657167" sldId="953"/>
            <ac:spMk id="21" creationId="{8AF04B03-15C1-2467-0121-811EBE495DFE}"/>
          </ac:spMkLst>
        </pc:spChg>
        <pc:spChg chg="add mod">
          <ac:chgData name="Peter Waddell" userId="dd862b9fb7d60430" providerId="LiveId" clId="{9793AE7B-9FD7-4715-8F2C-E5544EBA4113}" dt="2023-06-08T18:05:17.201" v="969" actId="1037"/>
          <ac:spMkLst>
            <pc:docMk/>
            <pc:sldMk cId="164657167" sldId="953"/>
            <ac:spMk id="22" creationId="{AFEACF39-B998-167D-2E04-91AF0898DFFB}"/>
          </ac:spMkLst>
        </pc:spChg>
        <pc:spChg chg="add mod">
          <ac:chgData name="Peter Waddell" userId="dd862b9fb7d60430" providerId="LiveId" clId="{9793AE7B-9FD7-4715-8F2C-E5544EBA4113}" dt="2023-06-08T18:05:17.201" v="969" actId="1037"/>
          <ac:spMkLst>
            <pc:docMk/>
            <pc:sldMk cId="164657167" sldId="953"/>
            <ac:spMk id="23" creationId="{5C47CBC4-C04B-6097-61E9-1EB9D5E912EF}"/>
          </ac:spMkLst>
        </pc:spChg>
        <pc:spChg chg="add mod">
          <ac:chgData name="Peter Waddell" userId="dd862b9fb7d60430" providerId="LiveId" clId="{9793AE7B-9FD7-4715-8F2C-E5544EBA4113}" dt="2023-06-08T18:05:17.201" v="969" actId="1037"/>
          <ac:spMkLst>
            <pc:docMk/>
            <pc:sldMk cId="164657167" sldId="953"/>
            <ac:spMk id="24" creationId="{8A4489BD-25E8-1C3E-5A52-753AB85E3F4B}"/>
          </ac:spMkLst>
        </pc:spChg>
        <pc:spChg chg="add mod">
          <ac:chgData name="Peter Waddell" userId="dd862b9fb7d60430" providerId="LiveId" clId="{9793AE7B-9FD7-4715-8F2C-E5544EBA4113}" dt="2023-06-08T18:05:17.201" v="969" actId="1037"/>
          <ac:spMkLst>
            <pc:docMk/>
            <pc:sldMk cId="164657167" sldId="953"/>
            <ac:spMk id="25" creationId="{FAA6D2F7-0FB6-549E-571B-714775FF48C4}"/>
          </ac:spMkLst>
        </pc:spChg>
        <pc:spChg chg="add mod">
          <ac:chgData name="Peter Waddell" userId="dd862b9fb7d60430" providerId="LiveId" clId="{9793AE7B-9FD7-4715-8F2C-E5544EBA4113}" dt="2023-06-08T18:05:17.201" v="969" actId="1037"/>
          <ac:spMkLst>
            <pc:docMk/>
            <pc:sldMk cId="164657167" sldId="953"/>
            <ac:spMk id="26" creationId="{AB8D9E39-5D65-28EF-82D6-E76D26F305F9}"/>
          </ac:spMkLst>
        </pc:spChg>
        <pc:spChg chg="add mod">
          <ac:chgData name="Peter Waddell" userId="dd862b9fb7d60430" providerId="LiveId" clId="{9793AE7B-9FD7-4715-8F2C-E5544EBA4113}" dt="2023-06-08T18:05:17.201" v="969" actId="1037"/>
          <ac:spMkLst>
            <pc:docMk/>
            <pc:sldMk cId="164657167" sldId="953"/>
            <ac:spMk id="27" creationId="{867DC6E7-CF82-E61D-7382-53D3ED7D9B6F}"/>
          </ac:spMkLst>
        </pc:spChg>
        <pc:spChg chg="add mod">
          <ac:chgData name="Peter Waddell" userId="dd862b9fb7d60430" providerId="LiveId" clId="{9793AE7B-9FD7-4715-8F2C-E5544EBA4113}" dt="2023-06-08T18:05:17.201" v="969" actId="1037"/>
          <ac:spMkLst>
            <pc:docMk/>
            <pc:sldMk cId="164657167" sldId="953"/>
            <ac:spMk id="28" creationId="{ED4FE3C8-9E05-E685-B1E7-6C63B0431CA6}"/>
          </ac:spMkLst>
        </pc:spChg>
        <pc:spChg chg="add mod">
          <ac:chgData name="Peter Waddell" userId="dd862b9fb7d60430" providerId="LiveId" clId="{9793AE7B-9FD7-4715-8F2C-E5544EBA4113}" dt="2023-06-08T18:05:17.201" v="969" actId="1037"/>
          <ac:spMkLst>
            <pc:docMk/>
            <pc:sldMk cId="164657167" sldId="953"/>
            <ac:spMk id="29" creationId="{FCCBA72C-A446-D4F5-4E04-D46BF1D2A577}"/>
          </ac:spMkLst>
        </pc:spChg>
        <pc:spChg chg="add mod">
          <ac:chgData name="Peter Waddell" userId="dd862b9fb7d60430" providerId="LiveId" clId="{9793AE7B-9FD7-4715-8F2C-E5544EBA4113}" dt="2023-06-08T18:05:17.201" v="969" actId="1037"/>
          <ac:spMkLst>
            <pc:docMk/>
            <pc:sldMk cId="164657167" sldId="953"/>
            <ac:spMk id="30" creationId="{1EF50721-BBAD-C7E9-19A4-B90509089443}"/>
          </ac:spMkLst>
        </pc:spChg>
        <pc:spChg chg="add mod">
          <ac:chgData name="Peter Waddell" userId="dd862b9fb7d60430" providerId="LiveId" clId="{9793AE7B-9FD7-4715-8F2C-E5544EBA4113}" dt="2023-06-08T18:05:17.201" v="969" actId="1037"/>
          <ac:spMkLst>
            <pc:docMk/>
            <pc:sldMk cId="164657167" sldId="953"/>
            <ac:spMk id="31" creationId="{359D8804-9C32-25BD-F61B-3AE3023CCFA0}"/>
          </ac:spMkLst>
        </pc:spChg>
        <pc:spChg chg="add mod">
          <ac:chgData name="Peter Waddell" userId="dd862b9fb7d60430" providerId="LiveId" clId="{9793AE7B-9FD7-4715-8F2C-E5544EBA4113}" dt="2023-06-08T18:05:17.201" v="969" actId="1037"/>
          <ac:spMkLst>
            <pc:docMk/>
            <pc:sldMk cId="164657167" sldId="953"/>
            <ac:spMk id="33" creationId="{A4EE8576-5389-A903-6A45-0B0AF30F8979}"/>
          </ac:spMkLst>
        </pc:spChg>
        <pc:spChg chg="add mod">
          <ac:chgData name="Peter Waddell" userId="dd862b9fb7d60430" providerId="LiveId" clId="{9793AE7B-9FD7-4715-8F2C-E5544EBA4113}" dt="2023-06-08T18:05:17.201" v="969" actId="1037"/>
          <ac:spMkLst>
            <pc:docMk/>
            <pc:sldMk cId="164657167" sldId="953"/>
            <ac:spMk id="34" creationId="{B4DB572A-8242-8CD9-431C-91BBC3CA8AD6}"/>
          </ac:spMkLst>
        </pc:spChg>
        <pc:spChg chg="add mod">
          <ac:chgData name="Peter Waddell" userId="dd862b9fb7d60430" providerId="LiveId" clId="{9793AE7B-9FD7-4715-8F2C-E5544EBA4113}" dt="2023-06-08T18:05:17.201" v="969" actId="1037"/>
          <ac:spMkLst>
            <pc:docMk/>
            <pc:sldMk cId="164657167" sldId="953"/>
            <ac:spMk id="35" creationId="{38497F86-2C24-7020-9FEE-6C357B794B7C}"/>
          </ac:spMkLst>
        </pc:spChg>
        <pc:spChg chg="add mod">
          <ac:chgData name="Peter Waddell" userId="dd862b9fb7d60430" providerId="LiveId" clId="{9793AE7B-9FD7-4715-8F2C-E5544EBA4113}" dt="2023-06-08T18:05:17.201" v="969" actId="1037"/>
          <ac:spMkLst>
            <pc:docMk/>
            <pc:sldMk cId="164657167" sldId="953"/>
            <ac:spMk id="36" creationId="{CF638CE0-72BF-C6ED-8AD8-232B5B838F2F}"/>
          </ac:spMkLst>
        </pc:spChg>
        <pc:spChg chg="add mod">
          <ac:chgData name="Peter Waddell" userId="dd862b9fb7d60430" providerId="LiveId" clId="{9793AE7B-9FD7-4715-8F2C-E5544EBA4113}" dt="2023-06-08T18:05:17.201" v="969" actId="1037"/>
          <ac:spMkLst>
            <pc:docMk/>
            <pc:sldMk cId="164657167" sldId="953"/>
            <ac:spMk id="37" creationId="{3EBEF2A3-AD8E-95B3-A1E1-246606CB8DDA}"/>
          </ac:spMkLst>
        </pc:spChg>
        <pc:spChg chg="add mod">
          <ac:chgData name="Peter Waddell" userId="dd862b9fb7d60430" providerId="LiveId" clId="{9793AE7B-9FD7-4715-8F2C-E5544EBA4113}" dt="2023-06-08T18:05:17.201" v="969" actId="1037"/>
          <ac:spMkLst>
            <pc:docMk/>
            <pc:sldMk cId="164657167" sldId="953"/>
            <ac:spMk id="38" creationId="{52AC58B7-3458-F484-AC3E-D11FDF7BF952}"/>
          </ac:spMkLst>
        </pc:spChg>
        <pc:spChg chg="add mod">
          <ac:chgData name="Peter Waddell" userId="dd862b9fb7d60430" providerId="LiveId" clId="{9793AE7B-9FD7-4715-8F2C-E5544EBA4113}" dt="2023-06-08T18:05:17.201" v="969" actId="1037"/>
          <ac:spMkLst>
            <pc:docMk/>
            <pc:sldMk cId="164657167" sldId="953"/>
            <ac:spMk id="39" creationId="{12884500-30D5-E6CD-1382-DC45E5CBAC71}"/>
          </ac:spMkLst>
        </pc:spChg>
        <pc:spChg chg="add mod">
          <ac:chgData name="Peter Waddell" userId="dd862b9fb7d60430" providerId="LiveId" clId="{9793AE7B-9FD7-4715-8F2C-E5544EBA4113}" dt="2023-06-08T18:05:17.201" v="969" actId="1037"/>
          <ac:spMkLst>
            <pc:docMk/>
            <pc:sldMk cId="164657167" sldId="953"/>
            <ac:spMk id="40" creationId="{0D289270-1CD9-1E85-BE07-CA1658A68EA1}"/>
          </ac:spMkLst>
        </pc:spChg>
        <pc:spChg chg="add mod">
          <ac:chgData name="Peter Waddell" userId="dd862b9fb7d60430" providerId="LiveId" clId="{9793AE7B-9FD7-4715-8F2C-E5544EBA4113}" dt="2023-06-08T18:05:17.201" v="969" actId="1037"/>
          <ac:spMkLst>
            <pc:docMk/>
            <pc:sldMk cId="164657167" sldId="953"/>
            <ac:spMk id="41" creationId="{BF70DE95-92AB-747B-9402-814197F1FB3C}"/>
          </ac:spMkLst>
        </pc:spChg>
        <pc:spChg chg="add mod">
          <ac:chgData name="Peter Waddell" userId="dd862b9fb7d60430" providerId="LiveId" clId="{9793AE7B-9FD7-4715-8F2C-E5544EBA4113}" dt="2023-06-08T18:05:17.201" v="969" actId="1037"/>
          <ac:spMkLst>
            <pc:docMk/>
            <pc:sldMk cId="164657167" sldId="953"/>
            <ac:spMk id="42" creationId="{7B5AE8AA-F64D-4EF9-5840-58EB409EE2AC}"/>
          </ac:spMkLst>
        </pc:spChg>
        <pc:spChg chg="add mod">
          <ac:chgData name="Peter Waddell" userId="dd862b9fb7d60430" providerId="LiveId" clId="{9793AE7B-9FD7-4715-8F2C-E5544EBA4113}" dt="2023-06-08T18:05:17.201" v="969" actId="1037"/>
          <ac:spMkLst>
            <pc:docMk/>
            <pc:sldMk cId="164657167" sldId="953"/>
            <ac:spMk id="43" creationId="{98D1AC9A-2FB5-6519-0E94-722B79A7F518}"/>
          </ac:spMkLst>
        </pc:spChg>
        <pc:spChg chg="add mod">
          <ac:chgData name="Peter Waddell" userId="dd862b9fb7d60430" providerId="LiveId" clId="{9793AE7B-9FD7-4715-8F2C-E5544EBA4113}" dt="2023-06-08T18:05:17.201" v="969" actId="1037"/>
          <ac:spMkLst>
            <pc:docMk/>
            <pc:sldMk cId="164657167" sldId="953"/>
            <ac:spMk id="44" creationId="{0DFD46D2-1BBC-5A37-CE41-A6C383FD9A60}"/>
          </ac:spMkLst>
        </pc:spChg>
        <pc:spChg chg="add mod">
          <ac:chgData name="Peter Waddell" userId="dd862b9fb7d60430" providerId="LiveId" clId="{9793AE7B-9FD7-4715-8F2C-E5544EBA4113}" dt="2023-06-08T18:05:17.201" v="969" actId="1037"/>
          <ac:spMkLst>
            <pc:docMk/>
            <pc:sldMk cId="164657167" sldId="953"/>
            <ac:spMk id="45" creationId="{D449330A-1A40-BBA9-3BB6-2C9791801A8C}"/>
          </ac:spMkLst>
        </pc:spChg>
        <pc:spChg chg="add mod">
          <ac:chgData name="Peter Waddell" userId="dd862b9fb7d60430" providerId="LiveId" clId="{9793AE7B-9FD7-4715-8F2C-E5544EBA4113}" dt="2023-06-08T18:05:17.201" v="969" actId="1037"/>
          <ac:spMkLst>
            <pc:docMk/>
            <pc:sldMk cId="164657167" sldId="953"/>
            <ac:spMk id="46" creationId="{7B27C2B6-EDA5-01BB-3DA3-BCA70A05E913}"/>
          </ac:spMkLst>
        </pc:spChg>
        <pc:spChg chg="add mod">
          <ac:chgData name="Peter Waddell" userId="dd862b9fb7d60430" providerId="LiveId" clId="{9793AE7B-9FD7-4715-8F2C-E5544EBA4113}" dt="2023-06-08T18:05:17.201" v="969" actId="1037"/>
          <ac:spMkLst>
            <pc:docMk/>
            <pc:sldMk cId="164657167" sldId="953"/>
            <ac:spMk id="47" creationId="{48868356-E1D0-11E5-288C-617EF58D6E15}"/>
          </ac:spMkLst>
        </pc:spChg>
        <pc:spChg chg="add mod">
          <ac:chgData name="Peter Waddell" userId="dd862b9fb7d60430" providerId="LiveId" clId="{9793AE7B-9FD7-4715-8F2C-E5544EBA4113}" dt="2023-06-08T18:05:17.201" v="969" actId="1037"/>
          <ac:spMkLst>
            <pc:docMk/>
            <pc:sldMk cId="164657167" sldId="953"/>
            <ac:spMk id="48" creationId="{6C4A2947-12A2-5450-F226-D64162FBD6E2}"/>
          </ac:spMkLst>
        </pc:spChg>
        <pc:spChg chg="add mod">
          <ac:chgData name="Peter Waddell" userId="dd862b9fb7d60430" providerId="LiveId" clId="{9793AE7B-9FD7-4715-8F2C-E5544EBA4113}" dt="2023-06-08T18:05:17.201" v="969" actId="1037"/>
          <ac:spMkLst>
            <pc:docMk/>
            <pc:sldMk cId="164657167" sldId="953"/>
            <ac:spMk id="49" creationId="{711B4110-74D6-5586-6502-72A75081C7B7}"/>
          </ac:spMkLst>
        </pc:spChg>
        <pc:spChg chg="add mod">
          <ac:chgData name="Peter Waddell" userId="dd862b9fb7d60430" providerId="LiveId" clId="{9793AE7B-9FD7-4715-8F2C-E5544EBA4113}" dt="2023-06-08T18:05:17.201" v="969" actId="1037"/>
          <ac:spMkLst>
            <pc:docMk/>
            <pc:sldMk cId="164657167" sldId="953"/>
            <ac:spMk id="50" creationId="{046DE4D7-6885-8429-7763-024CBCB75C7F}"/>
          </ac:spMkLst>
        </pc:spChg>
        <pc:spChg chg="add mod">
          <ac:chgData name="Peter Waddell" userId="dd862b9fb7d60430" providerId="LiveId" clId="{9793AE7B-9FD7-4715-8F2C-E5544EBA4113}" dt="2023-06-08T18:05:17.201" v="969" actId="1037"/>
          <ac:spMkLst>
            <pc:docMk/>
            <pc:sldMk cId="164657167" sldId="953"/>
            <ac:spMk id="51" creationId="{5254BD98-8F26-E431-ADEE-541E45C6D2C4}"/>
          </ac:spMkLst>
        </pc:spChg>
        <pc:spChg chg="add mod">
          <ac:chgData name="Peter Waddell" userId="dd862b9fb7d60430" providerId="LiveId" clId="{9793AE7B-9FD7-4715-8F2C-E5544EBA4113}" dt="2023-06-08T18:05:17.201" v="969" actId="1037"/>
          <ac:spMkLst>
            <pc:docMk/>
            <pc:sldMk cId="164657167" sldId="953"/>
            <ac:spMk id="52" creationId="{AFBB0705-4125-BA8C-1F13-0F23227EB324}"/>
          </ac:spMkLst>
        </pc:spChg>
        <pc:spChg chg="add mod">
          <ac:chgData name="Peter Waddell" userId="dd862b9fb7d60430" providerId="LiveId" clId="{9793AE7B-9FD7-4715-8F2C-E5544EBA4113}" dt="2023-06-08T18:05:17.201" v="969" actId="1037"/>
          <ac:spMkLst>
            <pc:docMk/>
            <pc:sldMk cId="164657167" sldId="953"/>
            <ac:spMk id="53" creationId="{FBABB04A-F3E8-368D-3FC0-DCE125EA4CF1}"/>
          </ac:spMkLst>
        </pc:spChg>
        <pc:spChg chg="add mod">
          <ac:chgData name="Peter Waddell" userId="dd862b9fb7d60430" providerId="LiveId" clId="{9793AE7B-9FD7-4715-8F2C-E5544EBA4113}" dt="2023-06-08T18:05:17.201" v="969" actId="1037"/>
          <ac:spMkLst>
            <pc:docMk/>
            <pc:sldMk cId="164657167" sldId="953"/>
            <ac:spMk id="54" creationId="{EF537668-6CAD-5801-3A03-479F6708CE8C}"/>
          </ac:spMkLst>
        </pc:spChg>
        <pc:spChg chg="add mod">
          <ac:chgData name="Peter Waddell" userId="dd862b9fb7d60430" providerId="LiveId" clId="{9793AE7B-9FD7-4715-8F2C-E5544EBA4113}" dt="2023-06-08T18:05:17.201" v="969" actId="1037"/>
          <ac:spMkLst>
            <pc:docMk/>
            <pc:sldMk cId="164657167" sldId="953"/>
            <ac:spMk id="55" creationId="{93182D0D-9180-9215-AC21-BB4739E1FBC6}"/>
          </ac:spMkLst>
        </pc:spChg>
        <pc:spChg chg="add mod">
          <ac:chgData name="Peter Waddell" userId="dd862b9fb7d60430" providerId="LiveId" clId="{9793AE7B-9FD7-4715-8F2C-E5544EBA4113}" dt="2023-06-08T18:05:17.201" v="969" actId="1037"/>
          <ac:spMkLst>
            <pc:docMk/>
            <pc:sldMk cId="164657167" sldId="953"/>
            <ac:spMk id="56" creationId="{3E25DB84-E4F1-7596-ECA6-9835CF0C021B}"/>
          </ac:spMkLst>
        </pc:spChg>
        <pc:spChg chg="add mod">
          <ac:chgData name="Peter Waddell" userId="dd862b9fb7d60430" providerId="LiveId" clId="{9793AE7B-9FD7-4715-8F2C-E5544EBA4113}" dt="2023-06-08T18:05:17.201" v="969" actId="1037"/>
          <ac:spMkLst>
            <pc:docMk/>
            <pc:sldMk cId="164657167" sldId="953"/>
            <ac:spMk id="57" creationId="{90B488B1-6EB2-8926-6277-B235773C5B50}"/>
          </ac:spMkLst>
        </pc:spChg>
        <pc:spChg chg="add mod">
          <ac:chgData name="Peter Waddell" userId="dd862b9fb7d60430" providerId="LiveId" clId="{9793AE7B-9FD7-4715-8F2C-E5544EBA4113}" dt="2023-06-08T18:05:17.201" v="969" actId="1037"/>
          <ac:spMkLst>
            <pc:docMk/>
            <pc:sldMk cId="164657167" sldId="953"/>
            <ac:spMk id="58" creationId="{025357AD-30C5-9853-F0F3-E7F8971F65B9}"/>
          </ac:spMkLst>
        </pc:spChg>
        <pc:spChg chg="add mod">
          <ac:chgData name="Peter Waddell" userId="dd862b9fb7d60430" providerId="LiveId" clId="{9793AE7B-9FD7-4715-8F2C-E5544EBA4113}" dt="2023-06-08T18:05:17.201" v="969" actId="1037"/>
          <ac:spMkLst>
            <pc:docMk/>
            <pc:sldMk cId="164657167" sldId="953"/>
            <ac:spMk id="59" creationId="{5FA703F2-CE85-2753-F64B-1CFAD19617E8}"/>
          </ac:spMkLst>
        </pc:spChg>
        <pc:spChg chg="add mod">
          <ac:chgData name="Peter Waddell" userId="dd862b9fb7d60430" providerId="LiveId" clId="{9793AE7B-9FD7-4715-8F2C-E5544EBA4113}" dt="2023-06-08T18:05:17.201" v="969" actId="1037"/>
          <ac:spMkLst>
            <pc:docMk/>
            <pc:sldMk cId="164657167" sldId="953"/>
            <ac:spMk id="60" creationId="{C99D1D8B-FF28-5B19-5FF9-6DD55DE1C3BC}"/>
          </ac:spMkLst>
        </pc:spChg>
        <pc:spChg chg="add mod">
          <ac:chgData name="Peter Waddell" userId="dd862b9fb7d60430" providerId="LiveId" clId="{9793AE7B-9FD7-4715-8F2C-E5544EBA4113}" dt="2023-06-08T18:05:17.201" v="969" actId="1037"/>
          <ac:spMkLst>
            <pc:docMk/>
            <pc:sldMk cId="164657167" sldId="953"/>
            <ac:spMk id="61" creationId="{D16E40F0-5B6F-875B-C5A7-E3CD6ED649E2}"/>
          </ac:spMkLst>
        </pc:spChg>
        <pc:spChg chg="add mod">
          <ac:chgData name="Peter Waddell" userId="dd862b9fb7d60430" providerId="LiveId" clId="{9793AE7B-9FD7-4715-8F2C-E5544EBA4113}" dt="2023-06-08T18:05:17.201" v="969" actId="1037"/>
          <ac:spMkLst>
            <pc:docMk/>
            <pc:sldMk cId="164657167" sldId="953"/>
            <ac:spMk id="63" creationId="{68E6A623-278A-E7AA-3C61-42A54B756A2E}"/>
          </ac:spMkLst>
        </pc:spChg>
        <pc:spChg chg="del">
          <ac:chgData name="Peter Waddell" userId="dd862b9fb7d60430" providerId="LiveId" clId="{9793AE7B-9FD7-4715-8F2C-E5544EBA4113}" dt="2023-06-08T18:04:31.947" v="920" actId="478"/>
          <ac:spMkLst>
            <pc:docMk/>
            <pc:sldMk cId="164657167" sldId="953"/>
            <ac:spMk id="97" creationId="{C26765AC-1029-4A3F-9CF7-CE49567564B5}"/>
          </ac:spMkLst>
        </pc:spChg>
        <pc:spChg chg="del">
          <ac:chgData name="Peter Waddell" userId="dd862b9fb7d60430" providerId="LiveId" clId="{9793AE7B-9FD7-4715-8F2C-E5544EBA4113}" dt="2023-06-08T18:04:31.947" v="920" actId="478"/>
          <ac:spMkLst>
            <pc:docMk/>
            <pc:sldMk cId="164657167" sldId="953"/>
            <ac:spMk id="129" creationId="{1A3ADDF3-F637-4C58-9800-C575773C11FA}"/>
          </ac:spMkLst>
        </pc:spChg>
        <pc:spChg chg="del">
          <ac:chgData name="Peter Waddell" userId="dd862b9fb7d60430" providerId="LiveId" clId="{9793AE7B-9FD7-4715-8F2C-E5544EBA4113}" dt="2023-06-08T18:04:31.947" v="920" actId="478"/>
          <ac:spMkLst>
            <pc:docMk/>
            <pc:sldMk cId="164657167" sldId="953"/>
            <ac:spMk id="287" creationId="{067BDBAE-359B-47BE-B7A3-42A2284B21CE}"/>
          </ac:spMkLst>
        </pc:spChg>
        <pc:spChg chg="del">
          <ac:chgData name="Peter Waddell" userId="dd862b9fb7d60430" providerId="LiveId" clId="{9793AE7B-9FD7-4715-8F2C-E5544EBA4113}" dt="2023-06-08T18:04:31.947" v="920" actId="478"/>
          <ac:spMkLst>
            <pc:docMk/>
            <pc:sldMk cId="164657167" sldId="953"/>
            <ac:spMk id="288" creationId="{57168A56-2024-4E05-8F64-BC213F075944}"/>
          </ac:spMkLst>
        </pc:spChg>
        <pc:spChg chg="del">
          <ac:chgData name="Peter Waddell" userId="dd862b9fb7d60430" providerId="LiveId" clId="{9793AE7B-9FD7-4715-8F2C-E5544EBA4113}" dt="2023-06-08T18:04:31.947" v="920" actId="478"/>
          <ac:spMkLst>
            <pc:docMk/>
            <pc:sldMk cId="164657167" sldId="953"/>
            <ac:spMk id="289" creationId="{9CF92398-1F5E-4934-A0FF-C000870EC860}"/>
          </ac:spMkLst>
        </pc:spChg>
        <pc:spChg chg="del">
          <ac:chgData name="Peter Waddell" userId="dd862b9fb7d60430" providerId="LiveId" clId="{9793AE7B-9FD7-4715-8F2C-E5544EBA4113}" dt="2023-06-08T18:04:31.947" v="920" actId="478"/>
          <ac:spMkLst>
            <pc:docMk/>
            <pc:sldMk cId="164657167" sldId="953"/>
            <ac:spMk id="290" creationId="{D14E8036-A03E-4CCF-86E9-ADE67A42C7C2}"/>
          </ac:spMkLst>
        </pc:spChg>
        <pc:spChg chg="del">
          <ac:chgData name="Peter Waddell" userId="dd862b9fb7d60430" providerId="LiveId" clId="{9793AE7B-9FD7-4715-8F2C-E5544EBA4113}" dt="2023-06-08T18:04:31.947" v="920" actId="478"/>
          <ac:spMkLst>
            <pc:docMk/>
            <pc:sldMk cId="164657167" sldId="953"/>
            <ac:spMk id="291" creationId="{83BDF458-F0B3-4AFF-B5CC-562A8B36DD9F}"/>
          </ac:spMkLst>
        </pc:spChg>
        <pc:spChg chg="del">
          <ac:chgData name="Peter Waddell" userId="dd862b9fb7d60430" providerId="LiveId" clId="{9793AE7B-9FD7-4715-8F2C-E5544EBA4113}" dt="2023-06-08T18:04:31.947" v="920" actId="478"/>
          <ac:spMkLst>
            <pc:docMk/>
            <pc:sldMk cId="164657167" sldId="953"/>
            <ac:spMk id="292" creationId="{A9B34588-CF17-4261-9C30-7D621F84A4B5}"/>
          </ac:spMkLst>
        </pc:spChg>
        <pc:spChg chg="del">
          <ac:chgData name="Peter Waddell" userId="dd862b9fb7d60430" providerId="LiveId" clId="{9793AE7B-9FD7-4715-8F2C-E5544EBA4113}" dt="2023-06-08T18:04:31.947" v="920" actId="478"/>
          <ac:spMkLst>
            <pc:docMk/>
            <pc:sldMk cId="164657167" sldId="953"/>
            <ac:spMk id="293" creationId="{A8F7A834-4A32-4337-B49C-9F04AC1F67E4}"/>
          </ac:spMkLst>
        </pc:spChg>
        <pc:spChg chg="del">
          <ac:chgData name="Peter Waddell" userId="dd862b9fb7d60430" providerId="LiveId" clId="{9793AE7B-9FD7-4715-8F2C-E5544EBA4113}" dt="2023-06-08T18:04:31.947" v="920" actId="478"/>
          <ac:spMkLst>
            <pc:docMk/>
            <pc:sldMk cId="164657167" sldId="953"/>
            <ac:spMk id="294" creationId="{CFD5BC54-CA28-4FEA-BD28-77820A967991}"/>
          </ac:spMkLst>
        </pc:spChg>
        <pc:spChg chg="del">
          <ac:chgData name="Peter Waddell" userId="dd862b9fb7d60430" providerId="LiveId" clId="{9793AE7B-9FD7-4715-8F2C-E5544EBA4113}" dt="2023-06-08T18:04:31.947" v="920" actId="478"/>
          <ac:spMkLst>
            <pc:docMk/>
            <pc:sldMk cId="164657167" sldId="953"/>
            <ac:spMk id="295" creationId="{60B53A88-71F7-4FD8-9C3C-FF35690033C4}"/>
          </ac:spMkLst>
        </pc:spChg>
        <pc:spChg chg="del">
          <ac:chgData name="Peter Waddell" userId="dd862b9fb7d60430" providerId="LiveId" clId="{9793AE7B-9FD7-4715-8F2C-E5544EBA4113}" dt="2023-06-08T18:04:31.947" v="920" actId="478"/>
          <ac:spMkLst>
            <pc:docMk/>
            <pc:sldMk cId="164657167" sldId="953"/>
            <ac:spMk id="296" creationId="{617B6239-F413-4CC8-8326-C5CF7334D646}"/>
          </ac:spMkLst>
        </pc:spChg>
        <pc:spChg chg="del">
          <ac:chgData name="Peter Waddell" userId="dd862b9fb7d60430" providerId="LiveId" clId="{9793AE7B-9FD7-4715-8F2C-E5544EBA4113}" dt="2023-06-08T18:04:31.947" v="920" actId="478"/>
          <ac:spMkLst>
            <pc:docMk/>
            <pc:sldMk cId="164657167" sldId="953"/>
            <ac:spMk id="297" creationId="{2DBAF496-77C3-492F-A7C8-DA057B7A955E}"/>
          </ac:spMkLst>
        </pc:spChg>
        <pc:spChg chg="del">
          <ac:chgData name="Peter Waddell" userId="dd862b9fb7d60430" providerId="LiveId" clId="{9793AE7B-9FD7-4715-8F2C-E5544EBA4113}" dt="2023-06-08T18:04:31.947" v="920" actId="478"/>
          <ac:spMkLst>
            <pc:docMk/>
            <pc:sldMk cId="164657167" sldId="953"/>
            <ac:spMk id="298" creationId="{FF48E6E2-1D75-472E-BEC7-FE6E03FDEB15}"/>
          </ac:spMkLst>
        </pc:spChg>
        <pc:spChg chg="del">
          <ac:chgData name="Peter Waddell" userId="dd862b9fb7d60430" providerId="LiveId" clId="{9793AE7B-9FD7-4715-8F2C-E5544EBA4113}" dt="2023-06-08T18:04:31.947" v="920" actId="478"/>
          <ac:spMkLst>
            <pc:docMk/>
            <pc:sldMk cId="164657167" sldId="953"/>
            <ac:spMk id="299" creationId="{5B76642F-C899-409A-BC73-25E18BC1826C}"/>
          </ac:spMkLst>
        </pc:spChg>
        <pc:spChg chg="del">
          <ac:chgData name="Peter Waddell" userId="dd862b9fb7d60430" providerId="LiveId" clId="{9793AE7B-9FD7-4715-8F2C-E5544EBA4113}" dt="2023-06-08T18:04:31.947" v="920" actId="478"/>
          <ac:spMkLst>
            <pc:docMk/>
            <pc:sldMk cId="164657167" sldId="953"/>
            <ac:spMk id="300" creationId="{52103E95-9B7A-4FD5-8D63-0D6E76A7039C}"/>
          </ac:spMkLst>
        </pc:spChg>
        <pc:spChg chg="del">
          <ac:chgData name="Peter Waddell" userId="dd862b9fb7d60430" providerId="LiveId" clId="{9793AE7B-9FD7-4715-8F2C-E5544EBA4113}" dt="2023-06-08T18:04:31.947" v="920" actId="478"/>
          <ac:spMkLst>
            <pc:docMk/>
            <pc:sldMk cId="164657167" sldId="953"/>
            <ac:spMk id="301" creationId="{610CBE62-85CD-42D7-88E1-A033273BA4D4}"/>
          </ac:spMkLst>
        </pc:spChg>
        <pc:spChg chg="del">
          <ac:chgData name="Peter Waddell" userId="dd862b9fb7d60430" providerId="LiveId" clId="{9793AE7B-9FD7-4715-8F2C-E5544EBA4113}" dt="2023-06-08T18:04:31.947" v="920" actId="478"/>
          <ac:spMkLst>
            <pc:docMk/>
            <pc:sldMk cId="164657167" sldId="953"/>
            <ac:spMk id="302" creationId="{2DC60BF7-A68A-4B90-87E9-1C330F040D04}"/>
          </ac:spMkLst>
        </pc:spChg>
        <pc:spChg chg="del">
          <ac:chgData name="Peter Waddell" userId="dd862b9fb7d60430" providerId="LiveId" clId="{9793AE7B-9FD7-4715-8F2C-E5544EBA4113}" dt="2023-06-08T18:04:31.947" v="920" actId="478"/>
          <ac:spMkLst>
            <pc:docMk/>
            <pc:sldMk cId="164657167" sldId="953"/>
            <ac:spMk id="303" creationId="{FC460D17-8D66-48E2-A097-E41AAD3896FB}"/>
          </ac:spMkLst>
        </pc:spChg>
        <pc:spChg chg="del">
          <ac:chgData name="Peter Waddell" userId="dd862b9fb7d60430" providerId="LiveId" clId="{9793AE7B-9FD7-4715-8F2C-E5544EBA4113}" dt="2023-06-08T18:04:31.947" v="920" actId="478"/>
          <ac:spMkLst>
            <pc:docMk/>
            <pc:sldMk cId="164657167" sldId="953"/>
            <ac:spMk id="304" creationId="{B48C869C-37D1-4443-943F-BA5DAA92AEEA}"/>
          </ac:spMkLst>
        </pc:spChg>
        <pc:spChg chg="del">
          <ac:chgData name="Peter Waddell" userId="dd862b9fb7d60430" providerId="LiveId" clId="{9793AE7B-9FD7-4715-8F2C-E5544EBA4113}" dt="2023-06-08T18:04:31.947" v="920" actId="478"/>
          <ac:spMkLst>
            <pc:docMk/>
            <pc:sldMk cId="164657167" sldId="953"/>
            <ac:spMk id="305" creationId="{7832702C-984E-4479-A9A3-43015AF4C6CC}"/>
          </ac:spMkLst>
        </pc:spChg>
        <pc:spChg chg="del">
          <ac:chgData name="Peter Waddell" userId="dd862b9fb7d60430" providerId="LiveId" clId="{9793AE7B-9FD7-4715-8F2C-E5544EBA4113}" dt="2023-06-08T18:04:31.947" v="920" actId="478"/>
          <ac:spMkLst>
            <pc:docMk/>
            <pc:sldMk cId="164657167" sldId="953"/>
            <ac:spMk id="306" creationId="{C63FD76A-6CF0-43F7-8A5F-6CE479F21D27}"/>
          </ac:spMkLst>
        </pc:spChg>
        <pc:spChg chg="del">
          <ac:chgData name="Peter Waddell" userId="dd862b9fb7d60430" providerId="LiveId" clId="{9793AE7B-9FD7-4715-8F2C-E5544EBA4113}" dt="2023-06-08T18:04:31.947" v="920" actId="478"/>
          <ac:spMkLst>
            <pc:docMk/>
            <pc:sldMk cId="164657167" sldId="953"/>
            <ac:spMk id="307" creationId="{246CAC3E-8630-4664-A7C1-3A8010D3A552}"/>
          </ac:spMkLst>
        </pc:spChg>
        <pc:spChg chg="del">
          <ac:chgData name="Peter Waddell" userId="dd862b9fb7d60430" providerId="LiveId" clId="{9793AE7B-9FD7-4715-8F2C-E5544EBA4113}" dt="2023-06-08T18:04:31.947" v="920" actId="478"/>
          <ac:spMkLst>
            <pc:docMk/>
            <pc:sldMk cId="164657167" sldId="953"/>
            <ac:spMk id="308" creationId="{DEE352FE-C63F-44F4-A906-49203A4BCA49}"/>
          </ac:spMkLst>
        </pc:spChg>
        <pc:spChg chg="del">
          <ac:chgData name="Peter Waddell" userId="dd862b9fb7d60430" providerId="LiveId" clId="{9793AE7B-9FD7-4715-8F2C-E5544EBA4113}" dt="2023-06-08T18:04:31.947" v="920" actId="478"/>
          <ac:spMkLst>
            <pc:docMk/>
            <pc:sldMk cId="164657167" sldId="953"/>
            <ac:spMk id="309" creationId="{17E47081-5855-4181-837B-35D0ABBFFC88}"/>
          </ac:spMkLst>
        </pc:spChg>
        <pc:spChg chg="del">
          <ac:chgData name="Peter Waddell" userId="dd862b9fb7d60430" providerId="LiveId" clId="{9793AE7B-9FD7-4715-8F2C-E5544EBA4113}" dt="2023-06-08T18:04:31.947" v="920" actId="478"/>
          <ac:spMkLst>
            <pc:docMk/>
            <pc:sldMk cId="164657167" sldId="953"/>
            <ac:spMk id="310" creationId="{2260212D-0FB4-4FD7-AC7E-57D10C392371}"/>
          </ac:spMkLst>
        </pc:spChg>
        <pc:spChg chg="del">
          <ac:chgData name="Peter Waddell" userId="dd862b9fb7d60430" providerId="LiveId" clId="{9793AE7B-9FD7-4715-8F2C-E5544EBA4113}" dt="2023-06-08T18:04:31.947" v="920" actId="478"/>
          <ac:spMkLst>
            <pc:docMk/>
            <pc:sldMk cId="164657167" sldId="953"/>
            <ac:spMk id="311" creationId="{EB74B731-00DB-4074-A717-26470DA4D9D1}"/>
          </ac:spMkLst>
        </pc:spChg>
        <pc:spChg chg="del">
          <ac:chgData name="Peter Waddell" userId="dd862b9fb7d60430" providerId="LiveId" clId="{9793AE7B-9FD7-4715-8F2C-E5544EBA4113}" dt="2023-06-08T18:04:31.947" v="920" actId="478"/>
          <ac:spMkLst>
            <pc:docMk/>
            <pc:sldMk cId="164657167" sldId="953"/>
            <ac:spMk id="312" creationId="{03BC9B9C-FD27-40A0-8611-216ACB64DE8A}"/>
          </ac:spMkLst>
        </pc:spChg>
        <pc:spChg chg="del">
          <ac:chgData name="Peter Waddell" userId="dd862b9fb7d60430" providerId="LiveId" clId="{9793AE7B-9FD7-4715-8F2C-E5544EBA4113}" dt="2023-06-08T18:04:31.947" v="920" actId="478"/>
          <ac:spMkLst>
            <pc:docMk/>
            <pc:sldMk cId="164657167" sldId="953"/>
            <ac:spMk id="313" creationId="{C0B31DD1-6C4F-4635-9AB2-BFA11224DB5D}"/>
          </ac:spMkLst>
        </pc:spChg>
        <pc:spChg chg="del">
          <ac:chgData name="Peter Waddell" userId="dd862b9fb7d60430" providerId="LiveId" clId="{9793AE7B-9FD7-4715-8F2C-E5544EBA4113}" dt="2023-06-08T18:04:31.947" v="920" actId="478"/>
          <ac:spMkLst>
            <pc:docMk/>
            <pc:sldMk cId="164657167" sldId="953"/>
            <ac:spMk id="315" creationId="{EA68F8A8-23A7-41C6-8B28-CCCBC82A83E5}"/>
          </ac:spMkLst>
        </pc:spChg>
        <pc:spChg chg="del">
          <ac:chgData name="Peter Waddell" userId="dd862b9fb7d60430" providerId="LiveId" clId="{9793AE7B-9FD7-4715-8F2C-E5544EBA4113}" dt="2023-06-08T18:04:31.947" v="920" actId="478"/>
          <ac:spMkLst>
            <pc:docMk/>
            <pc:sldMk cId="164657167" sldId="953"/>
            <ac:spMk id="316" creationId="{1F111474-F5BC-4792-98C6-2CF682A91875}"/>
          </ac:spMkLst>
        </pc:spChg>
        <pc:spChg chg="del">
          <ac:chgData name="Peter Waddell" userId="dd862b9fb7d60430" providerId="LiveId" clId="{9793AE7B-9FD7-4715-8F2C-E5544EBA4113}" dt="2023-06-08T18:04:31.947" v="920" actId="478"/>
          <ac:spMkLst>
            <pc:docMk/>
            <pc:sldMk cId="164657167" sldId="953"/>
            <ac:spMk id="317" creationId="{546D7F84-24C9-476F-B59A-0E7A9F492529}"/>
          </ac:spMkLst>
        </pc:spChg>
        <pc:spChg chg="del">
          <ac:chgData name="Peter Waddell" userId="dd862b9fb7d60430" providerId="LiveId" clId="{9793AE7B-9FD7-4715-8F2C-E5544EBA4113}" dt="2023-06-08T18:04:31.947" v="920" actId="478"/>
          <ac:spMkLst>
            <pc:docMk/>
            <pc:sldMk cId="164657167" sldId="953"/>
            <ac:spMk id="318" creationId="{518DAF15-DBB1-49E3-82F9-1A7718F7BE55}"/>
          </ac:spMkLst>
        </pc:spChg>
        <pc:spChg chg="del">
          <ac:chgData name="Peter Waddell" userId="dd862b9fb7d60430" providerId="LiveId" clId="{9793AE7B-9FD7-4715-8F2C-E5544EBA4113}" dt="2023-06-08T18:04:31.947" v="920" actId="478"/>
          <ac:spMkLst>
            <pc:docMk/>
            <pc:sldMk cId="164657167" sldId="953"/>
            <ac:spMk id="319" creationId="{7DDDAE25-3486-4585-AEB7-9EC11E7B6360}"/>
          </ac:spMkLst>
        </pc:spChg>
        <pc:spChg chg="del">
          <ac:chgData name="Peter Waddell" userId="dd862b9fb7d60430" providerId="LiveId" clId="{9793AE7B-9FD7-4715-8F2C-E5544EBA4113}" dt="2023-06-08T18:04:31.947" v="920" actId="478"/>
          <ac:spMkLst>
            <pc:docMk/>
            <pc:sldMk cId="164657167" sldId="953"/>
            <ac:spMk id="320" creationId="{5E1B1E6B-760C-414E-AFD0-22C3CFA2B48E}"/>
          </ac:spMkLst>
        </pc:spChg>
        <pc:spChg chg="del">
          <ac:chgData name="Peter Waddell" userId="dd862b9fb7d60430" providerId="LiveId" clId="{9793AE7B-9FD7-4715-8F2C-E5544EBA4113}" dt="2023-06-08T18:04:31.947" v="920" actId="478"/>
          <ac:spMkLst>
            <pc:docMk/>
            <pc:sldMk cId="164657167" sldId="953"/>
            <ac:spMk id="321" creationId="{E21253CF-941F-4A60-8B9E-2FFE91B9EACE}"/>
          </ac:spMkLst>
        </pc:spChg>
        <pc:spChg chg="del">
          <ac:chgData name="Peter Waddell" userId="dd862b9fb7d60430" providerId="LiveId" clId="{9793AE7B-9FD7-4715-8F2C-E5544EBA4113}" dt="2023-06-08T18:04:31.947" v="920" actId="478"/>
          <ac:spMkLst>
            <pc:docMk/>
            <pc:sldMk cId="164657167" sldId="953"/>
            <ac:spMk id="322" creationId="{3433E5EE-7F2C-4A0A-9EF3-C15E14F0FA7E}"/>
          </ac:spMkLst>
        </pc:spChg>
        <pc:spChg chg="del">
          <ac:chgData name="Peter Waddell" userId="dd862b9fb7d60430" providerId="LiveId" clId="{9793AE7B-9FD7-4715-8F2C-E5544EBA4113}" dt="2023-06-08T18:04:31.947" v="920" actId="478"/>
          <ac:spMkLst>
            <pc:docMk/>
            <pc:sldMk cId="164657167" sldId="953"/>
            <ac:spMk id="323" creationId="{BDFED399-0860-4D8F-B9D3-0EDD11DA7A99}"/>
          </ac:spMkLst>
        </pc:spChg>
        <pc:spChg chg="del">
          <ac:chgData name="Peter Waddell" userId="dd862b9fb7d60430" providerId="LiveId" clId="{9793AE7B-9FD7-4715-8F2C-E5544EBA4113}" dt="2023-06-08T18:04:31.947" v="920" actId="478"/>
          <ac:spMkLst>
            <pc:docMk/>
            <pc:sldMk cId="164657167" sldId="953"/>
            <ac:spMk id="324" creationId="{36A01A97-3B85-4D79-BC02-063AA2113FAF}"/>
          </ac:spMkLst>
        </pc:spChg>
        <pc:spChg chg="del">
          <ac:chgData name="Peter Waddell" userId="dd862b9fb7d60430" providerId="LiveId" clId="{9793AE7B-9FD7-4715-8F2C-E5544EBA4113}" dt="2023-06-08T18:04:31.947" v="920" actId="478"/>
          <ac:spMkLst>
            <pc:docMk/>
            <pc:sldMk cId="164657167" sldId="953"/>
            <ac:spMk id="325" creationId="{911A06E3-7915-45EB-93C3-5DE1C18A4B28}"/>
          </ac:spMkLst>
        </pc:spChg>
        <pc:spChg chg="del">
          <ac:chgData name="Peter Waddell" userId="dd862b9fb7d60430" providerId="LiveId" clId="{9793AE7B-9FD7-4715-8F2C-E5544EBA4113}" dt="2023-06-08T18:04:31.947" v="920" actId="478"/>
          <ac:spMkLst>
            <pc:docMk/>
            <pc:sldMk cId="164657167" sldId="953"/>
            <ac:spMk id="326" creationId="{33BAA00E-B573-444A-B51E-EB03EBEC48D4}"/>
          </ac:spMkLst>
        </pc:spChg>
        <pc:spChg chg="del">
          <ac:chgData name="Peter Waddell" userId="dd862b9fb7d60430" providerId="LiveId" clId="{9793AE7B-9FD7-4715-8F2C-E5544EBA4113}" dt="2023-06-08T18:04:31.947" v="920" actId="478"/>
          <ac:spMkLst>
            <pc:docMk/>
            <pc:sldMk cId="164657167" sldId="953"/>
            <ac:spMk id="327" creationId="{31BC304C-A441-4582-8F92-F4FADCE1253B}"/>
          </ac:spMkLst>
        </pc:spChg>
        <pc:spChg chg="del">
          <ac:chgData name="Peter Waddell" userId="dd862b9fb7d60430" providerId="LiveId" clId="{9793AE7B-9FD7-4715-8F2C-E5544EBA4113}" dt="2023-06-08T18:04:31.947" v="920" actId="478"/>
          <ac:spMkLst>
            <pc:docMk/>
            <pc:sldMk cId="164657167" sldId="953"/>
            <ac:spMk id="328" creationId="{F744FD0E-721D-4866-BB5E-770D60296854}"/>
          </ac:spMkLst>
        </pc:spChg>
        <pc:spChg chg="del">
          <ac:chgData name="Peter Waddell" userId="dd862b9fb7d60430" providerId="LiveId" clId="{9793AE7B-9FD7-4715-8F2C-E5544EBA4113}" dt="2023-06-08T18:04:31.947" v="920" actId="478"/>
          <ac:spMkLst>
            <pc:docMk/>
            <pc:sldMk cId="164657167" sldId="953"/>
            <ac:spMk id="329" creationId="{8284B038-7702-4CBE-8C24-E0C30931DBCD}"/>
          </ac:spMkLst>
        </pc:spChg>
        <pc:spChg chg="del">
          <ac:chgData name="Peter Waddell" userId="dd862b9fb7d60430" providerId="LiveId" clId="{9793AE7B-9FD7-4715-8F2C-E5544EBA4113}" dt="2023-06-08T18:04:31.947" v="920" actId="478"/>
          <ac:spMkLst>
            <pc:docMk/>
            <pc:sldMk cId="164657167" sldId="953"/>
            <ac:spMk id="330" creationId="{A5CC674C-3274-47C4-B566-587E413241C6}"/>
          </ac:spMkLst>
        </pc:spChg>
        <pc:spChg chg="del">
          <ac:chgData name="Peter Waddell" userId="dd862b9fb7d60430" providerId="LiveId" clId="{9793AE7B-9FD7-4715-8F2C-E5544EBA4113}" dt="2023-06-08T18:04:31.947" v="920" actId="478"/>
          <ac:spMkLst>
            <pc:docMk/>
            <pc:sldMk cId="164657167" sldId="953"/>
            <ac:spMk id="331" creationId="{EB14B72E-AB63-4D03-9498-B6D1FDF86FBA}"/>
          </ac:spMkLst>
        </pc:spChg>
        <pc:spChg chg="del">
          <ac:chgData name="Peter Waddell" userId="dd862b9fb7d60430" providerId="LiveId" clId="{9793AE7B-9FD7-4715-8F2C-E5544EBA4113}" dt="2023-06-08T18:04:31.947" v="920" actId="478"/>
          <ac:spMkLst>
            <pc:docMk/>
            <pc:sldMk cId="164657167" sldId="953"/>
            <ac:spMk id="332" creationId="{3FFE1AF3-009F-475D-85C4-3D1C4662B164}"/>
          </ac:spMkLst>
        </pc:spChg>
        <pc:spChg chg="del">
          <ac:chgData name="Peter Waddell" userId="dd862b9fb7d60430" providerId="LiveId" clId="{9793AE7B-9FD7-4715-8F2C-E5544EBA4113}" dt="2023-06-08T18:04:31.947" v="920" actId="478"/>
          <ac:spMkLst>
            <pc:docMk/>
            <pc:sldMk cId="164657167" sldId="953"/>
            <ac:spMk id="333" creationId="{20904411-0D37-4FBF-A33F-985BA3CAA297}"/>
          </ac:spMkLst>
        </pc:spChg>
        <pc:spChg chg="del">
          <ac:chgData name="Peter Waddell" userId="dd862b9fb7d60430" providerId="LiveId" clId="{9793AE7B-9FD7-4715-8F2C-E5544EBA4113}" dt="2023-06-08T18:04:31.947" v="920" actId="478"/>
          <ac:spMkLst>
            <pc:docMk/>
            <pc:sldMk cId="164657167" sldId="953"/>
            <ac:spMk id="334" creationId="{0BF93532-FE70-4668-A7F1-278F0720A4B8}"/>
          </ac:spMkLst>
        </pc:spChg>
        <pc:spChg chg="del">
          <ac:chgData name="Peter Waddell" userId="dd862b9fb7d60430" providerId="LiveId" clId="{9793AE7B-9FD7-4715-8F2C-E5544EBA4113}" dt="2023-06-08T18:04:31.947" v="920" actId="478"/>
          <ac:spMkLst>
            <pc:docMk/>
            <pc:sldMk cId="164657167" sldId="953"/>
            <ac:spMk id="335" creationId="{37F251DA-AA79-44BE-B36A-328B47062ACD}"/>
          </ac:spMkLst>
        </pc:spChg>
        <pc:spChg chg="del">
          <ac:chgData name="Peter Waddell" userId="dd862b9fb7d60430" providerId="LiveId" clId="{9793AE7B-9FD7-4715-8F2C-E5544EBA4113}" dt="2023-06-08T18:04:31.947" v="920" actId="478"/>
          <ac:spMkLst>
            <pc:docMk/>
            <pc:sldMk cId="164657167" sldId="953"/>
            <ac:spMk id="336" creationId="{42C8AAFB-C895-4541-8B25-D49380A97AEC}"/>
          </ac:spMkLst>
        </pc:spChg>
        <pc:spChg chg="del">
          <ac:chgData name="Peter Waddell" userId="dd862b9fb7d60430" providerId="LiveId" clId="{9793AE7B-9FD7-4715-8F2C-E5544EBA4113}" dt="2023-06-08T18:04:31.947" v="920" actId="478"/>
          <ac:spMkLst>
            <pc:docMk/>
            <pc:sldMk cId="164657167" sldId="953"/>
            <ac:spMk id="337" creationId="{6B595E97-3DB7-46D9-A90A-030044822EBA}"/>
          </ac:spMkLst>
        </pc:spChg>
        <pc:spChg chg="del">
          <ac:chgData name="Peter Waddell" userId="dd862b9fb7d60430" providerId="LiveId" clId="{9793AE7B-9FD7-4715-8F2C-E5544EBA4113}" dt="2023-06-08T18:04:31.947" v="920" actId="478"/>
          <ac:spMkLst>
            <pc:docMk/>
            <pc:sldMk cId="164657167" sldId="953"/>
            <ac:spMk id="338" creationId="{48494CD3-7140-4294-B838-D30E3570AA03}"/>
          </ac:spMkLst>
        </pc:spChg>
        <pc:spChg chg="del">
          <ac:chgData name="Peter Waddell" userId="dd862b9fb7d60430" providerId="LiveId" clId="{9793AE7B-9FD7-4715-8F2C-E5544EBA4113}" dt="2023-06-08T18:04:31.947" v="920" actId="478"/>
          <ac:spMkLst>
            <pc:docMk/>
            <pc:sldMk cId="164657167" sldId="953"/>
            <ac:spMk id="339" creationId="{E0973517-7F6F-413F-BBC0-832D301EAF47}"/>
          </ac:spMkLst>
        </pc:spChg>
        <pc:spChg chg="del">
          <ac:chgData name="Peter Waddell" userId="dd862b9fb7d60430" providerId="LiveId" clId="{9793AE7B-9FD7-4715-8F2C-E5544EBA4113}" dt="2023-06-08T18:04:31.947" v="920" actId="478"/>
          <ac:spMkLst>
            <pc:docMk/>
            <pc:sldMk cId="164657167" sldId="953"/>
            <ac:spMk id="340" creationId="{3CD4D3F7-591F-4DFC-8E67-9684FD1E4B63}"/>
          </ac:spMkLst>
        </pc:spChg>
        <pc:spChg chg="del">
          <ac:chgData name="Peter Waddell" userId="dd862b9fb7d60430" providerId="LiveId" clId="{9793AE7B-9FD7-4715-8F2C-E5544EBA4113}" dt="2023-06-08T18:04:31.947" v="920" actId="478"/>
          <ac:spMkLst>
            <pc:docMk/>
            <pc:sldMk cId="164657167" sldId="953"/>
            <ac:spMk id="341" creationId="{D9BE06B6-5492-41B5-9B7C-41EE5E5C9DD0}"/>
          </ac:spMkLst>
        </pc:spChg>
        <pc:spChg chg="del">
          <ac:chgData name="Peter Waddell" userId="dd862b9fb7d60430" providerId="LiveId" clId="{9793AE7B-9FD7-4715-8F2C-E5544EBA4113}" dt="2023-06-08T18:04:31.947" v="920" actId="478"/>
          <ac:spMkLst>
            <pc:docMk/>
            <pc:sldMk cId="164657167" sldId="953"/>
            <ac:spMk id="342" creationId="{1EC0A819-6230-4FAD-B8F4-D626B869011C}"/>
          </ac:spMkLst>
        </pc:spChg>
        <pc:spChg chg="del">
          <ac:chgData name="Peter Waddell" userId="dd862b9fb7d60430" providerId="LiveId" clId="{9793AE7B-9FD7-4715-8F2C-E5544EBA4113}" dt="2023-06-08T18:04:31.947" v="920" actId="478"/>
          <ac:spMkLst>
            <pc:docMk/>
            <pc:sldMk cId="164657167" sldId="953"/>
            <ac:spMk id="343" creationId="{EA46EC4B-4AD0-42C4-8236-CD61A59118B1}"/>
          </ac:spMkLst>
        </pc:spChg>
        <pc:spChg chg="del">
          <ac:chgData name="Peter Waddell" userId="dd862b9fb7d60430" providerId="LiveId" clId="{9793AE7B-9FD7-4715-8F2C-E5544EBA4113}" dt="2023-06-08T18:04:31.947" v="920" actId="478"/>
          <ac:spMkLst>
            <pc:docMk/>
            <pc:sldMk cId="164657167" sldId="953"/>
            <ac:spMk id="345" creationId="{495B20EB-93B6-4918-9037-AE39DCB38ABE}"/>
          </ac:spMkLst>
        </pc:spChg>
        <pc:picChg chg="add mod">
          <ac:chgData name="Peter Waddell" userId="dd862b9fb7d60430" providerId="LiveId" clId="{9793AE7B-9FD7-4715-8F2C-E5544EBA4113}" dt="2023-06-08T18:04:58.595" v="958" actId="1035"/>
          <ac:picMkLst>
            <pc:docMk/>
            <pc:sldMk cId="164657167" sldId="953"/>
            <ac:picMk id="62" creationId="{AE2AF39F-DD15-FC90-C432-16579C788CE6}"/>
          </ac:picMkLst>
        </pc:picChg>
        <pc:picChg chg="add mod">
          <ac:chgData name="Peter Waddell" userId="dd862b9fb7d60430" providerId="LiveId" clId="{9793AE7B-9FD7-4715-8F2C-E5544EBA4113}" dt="2023-06-08T18:05:24.042" v="970"/>
          <ac:picMkLst>
            <pc:docMk/>
            <pc:sldMk cId="164657167" sldId="953"/>
            <ac:picMk id="64" creationId="{9F378CFD-8526-456B-A325-73EDC1057553}"/>
          </ac:picMkLst>
        </pc:picChg>
        <pc:picChg chg="del">
          <ac:chgData name="Peter Waddell" userId="dd862b9fb7d60430" providerId="LiveId" clId="{9793AE7B-9FD7-4715-8F2C-E5544EBA4113}" dt="2023-06-08T18:04:31.947" v="920" actId="478"/>
          <ac:picMkLst>
            <pc:docMk/>
            <pc:sldMk cId="164657167" sldId="953"/>
            <ac:picMk id="344" creationId="{27D7D74C-C7B7-490F-BAF3-C436EFDEA37C}"/>
          </ac:picMkLst>
        </pc:picChg>
        <pc:cxnChg chg="add mod">
          <ac:chgData name="Peter Waddell" userId="dd862b9fb7d60430" providerId="LiveId" clId="{9793AE7B-9FD7-4715-8F2C-E5544EBA4113}" dt="2023-06-08T18:05:17.201" v="969" actId="1037"/>
          <ac:cxnSpMkLst>
            <pc:docMk/>
            <pc:sldMk cId="164657167" sldId="953"/>
            <ac:cxnSpMk id="32" creationId="{072B9360-1E95-94B1-C3CE-1D10D11499AD}"/>
          </ac:cxnSpMkLst>
        </pc:cxnChg>
        <pc:cxnChg chg="del">
          <ac:chgData name="Peter Waddell" userId="dd862b9fb7d60430" providerId="LiveId" clId="{9793AE7B-9FD7-4715-8F2C-E5544EBA4113}" dt="2023-06-08T18:04:31.947" v="920" actId="478"/>
          <ac:cxnSpMkLst>
            <pc:docMk/>
            <pc:sldMk cId="164657167" sldId="953"/>
            <ac:cxnSpMk id="314" creationId="{52E98C96-40A3-4B72-8071-538D09D8399B}"/>
          </ac:cxnSpMkLst>
        </pc:cxnChg>
      </pc:sldChg>
      <pc:sldChg chg="add">
        <pc:chgData name="Peter Waddell" userId="dd862b9fb7d60430" providerId="LiveId" clId="{9793AE7B-9FD7-4715-8F2C-E5544EBA4113}" dt="2023-06-08T18:06:35.385" v="1025"/>
        <pc:sldMkLst>
          <pc:docMk/>
          <pc:sldMk cId="3858476082" sldId="976"/>
        </pc:sldMkLst>
      </pc:sldChg>
      <pc:sldChg chg="modSp">
        <pc:chgData name="Peter Waddell" userId="dd862b9fb7d60430" providerId="LiveId" clId="{9793AE7B-9FD7-4715-8F2C-E5544EBA4113}" dt="2023-06-12T18:04:16.704" v="12546"/>
        <pc:sldMkLst>
          <pc:docMk/>
          <pc:sldMk cId="1720085416" sldId="978"/>
        </pc:sldMkLst>
        <pc:graphicFrameChg chg="mod">
          <ac:chgData name="Peter Waddell" userId="dd862b9fb7d60430" providerId="LiveId" clId="{9793AE7B-9FD7-4715-8F2C-E5544EBA4113}" dt="2023-06-12T18:04:16.704" v="12546"/>
          <ac:graphicFrameMkLst>
            <pc:docMk/>
            <pc:sldMk cId="1720085416" sldId="978"/>
            <ac:graphicFrameMk id="4" creationId="{028DDE66-BCAA-415D-8D38-AA1C5CED1710}"/>
          </ac:graphicFrameMkLst>
        </pc:graphicFrameChg>
      </pc:sldChg>
      <pc:sldChg chg="addSp delSp modSp add mod modNotesTx">
        <pc:chgData name="Peter Waddell" userId="dd862b9fb7d60430" providerId="LiveId" clId="{9793AE7B-9FD7-4715-8F2C-E5544EBA4113}" dt="2023-06-12T16:32:50.746" v="9097" actId="20577"/>
        <pc:sldMkLst>
          <pc:docMk/>
          <pc:sldMk cId="3084994192" sldId="985"/>
        </pc:sldMkLst>
        <pc:spChg chg="mod">
          <ac:chgData name="Peter Waddell" userId="dd862b9fb7d60430" providerId="LiveId" clId="{9793AE7B-9FD7-4715-8F2C-E5544EBA4113}" dt="2023-06-08T18:11:58.304" v="1185" actId="1036"/>
          <ac:spMkLst>
            <pc:docMk/>
            <pc:sldMk cId="3084994192" sldId="985"/>
            <ac:spMk id="3" creationId="{4784C063-BD11-44EC-83B2-4214E10AF3A1}"/>
          </ac:spMkLst>
        </pc:spChg>
        <pc:spChg chg="del">
          <ac:chgData name="Peter Waddell" userId="dd862b9fb7d60430" providerId="LiveId" clId="{9793AE7B-9FD7-4715-8F2C-E5544EBA4113}" dt="2023-06-08T18:10:21.180" v="1074" actId="478"/>
          <ac:spMkLst>
            <pc:docMk/>
            <pc:sldMk cId="3084994192" sldId="985"/>
            <ac:spMk id="4" creationId="{3C013926-4593-4406-9916-B2BBF122B6C2}"/>
          </ac:spMkLst>
        </pc:spChg>
        <pc:spChg chg="add del mod">
          <ac:chgData name="Peter Waddell" userId="dd862b9fb7d60430" providerId="LiveId" clId="{9793AE7B-9FD7-4715-8F2C-E5544EBA4113}" dt="2023-06-08T18:10:04.709" v="1063" actId="478"/>
          <ac:spMkLst>
            <pc:docMk/>
            <pc:sldMk cId="3084994192" sldId="985"/>
            <ac:spMk id="6" creationId="{1FE64572-71B1-2498-5137-8324BF8D868A}"/>
          </ac:spMkLst>
        </pc:spChg>
        <pc:spChg chg="add del mod ord">
          <ac:chgData name="Peter Waddell" userId="dd862b9fb7d60430" providerId="LiveId" clId="{9793AE7B-9FD7-4715-8F2C-E5544EBA4113}" dt="2023-06-08T18:12:41.813" v="1458" actId="478"/>
          <ac:spMkLst>
            <pc:docMk/>
            <pc:sldMk cId="3084994192" sldId="985"/>
            <ac:spMk id="8" creationId="{C588077F-3BC8-1C3D-5B7F-81E4BB6EE90D}"/>
          </ac:spMkLst>
        </pc:spChg>
        <pc:graphicFrameChg chg="mod">
          <ac:chgData name="Peter Waddell" userId="dd862b9fb7d60430" providerId="LiveId" clId="{9793AE7B-9FD7-4715-8F2C-E5544EBA4113}" dt="2023-06-08T18:12:36.361" v="1425" actId="1036"/>
          <ac:graphicFrameMkLst>
            <pc:docMk/>
            <pc:sldMk cId="3084994192" sldId="985"/>
            <ac:graphicFrameMk id="2" creationId="{DEAADAFE-56FA-4167-99AD-D3CCD2173278}"/>
          </ac:graphicFrameMkLst>
        </pc:graphicFrameChg>
        <pc:graphicFrameChg chg="add del mod ord">
          <ac:chgData name="Peter Waddell" userId="dd862b9fb7d60430" providerId="LiveId" clId="{9793AE7B-9FD7-4715-8F2C-E5544EBA4113}" dt="2023-06-08T18:12:40.959" v="1457" actId="478"/>
          <ac:graphicFrameMkLst>
            <pc:docMk/>
            <pc:sldMk cId="3084994192" sldId="985"/>
            <ac:graphicFrameMk id="7" creationId="{4C7E37B5-E7FD-FBB5-FF8D-FE819B6C4457}"/>
          </ac:graphicFrameMkLst>
        </pc:graphicFrameChg>
        <pc:picChg chg="add mod">
          <ac:chgData name="Peter Waddell" userId="dd862b9fb7d60430" providerId="LiveId" clId="{9793AE7B-9FD7-4715-8F2C-E5544EBA4113}" dt="2023-06-08T18:09:08.054" v="1053"/>
          <ac:picMkLst>
            <pc:docMk/>
            <pc:sldMk cId="3084994192" sldId="985"/>
            <ac:picMk id="5" creationId="{77018BBC-BC21-CAED-D016-713A9D08E73D}"/>
          </ac:picMkLst>
        </pc:picChg>
      </pc:sldChg>
      <pc:sldChg chg="addSp delSp modSp add mod modNotesTx">
        <pc:chgData name="Peter Waddell" userId="dd862b9fb7d60430" providerId="LiveId" clId="{9793AE7B-9FD7-4715-8F2C-E5544EBA4113}" dt="2023-06-12T16:37:38.182" v="9648" actId="20577"/>
        <pc:sldMkLst>
          <pc:docMk/>
          <pc:sldMk cId="1233688022" sldId="987"/>
        </pc:sldMkLst>
        <pc:spChg chg="mod">
          <ac:chgData name="Peter Waddell" userId="dd862b9fb7d60430" providerId="LiveId" clId="{9793AE7B-9FD7-4715-8F2C-E5544EBA4113}" dt="2023-06-08T18:14:40.984" v="1480" actId="207"/>
          <ac:spMkLst>
            <pc:docMk/>
            <pc:sldMk cId="1233688022" sldId="987"/>
            <ac:spMk id="4" creationId="{3C013926-4593-4406-9916-B2BBF122B6C2}"/>
          </ac:spMkLst>
        </pc:spChg>
        <pc:spChg chg="del mod">
          <ac:chgData name="Peter Waddell" userId="dd862b9fb7d60430" providerId="LiveId" clId="{9793AE7B-9FD7-4715-8F2C-E5544EBA4113}" dt="2023-06-08T18:16:29.193" v="1523" actId="478"/>
          <ac:spMkLst>
            <pc:docMk/>
            <pc:sldMk cId="1233688022" sldId="987"/>
            <ac:spMk id="5" creationId="{E5CF5C3C-88B7-42B8-BC0D-2EAAB21AB4F8}"/>
          </ac:spMkLst>
        </pc:spChg>
        <pc:spChg chg="add del mod">
          <ac:chgData name="Peter Waddell" userId="dd862b9fb7d60430" providerId="LiveId" clId="{9793AE7B-9FD7-4715-8F2C-E5544EBA4113}" dt="2023-06-08T18:08:48.090" v="1046"/>
          <ac:spMkLst>
            <pc:docMk/>
            <pc:sldMk cId="1233688022" sldId="987"/>
            <ac:spMk id="6" creationId="{D4F9B327-63A5-6B9C-4176-FE4280AA46E6}"/>
          </ac:spMkLst>
        </pc:spChg>
        <pc:spChg chg="del mod">
          <ac:chgData name="Peter Waddell" userId="dd862b9fb7d60430" providerId="LiveId" clId="{9793AE7B-9FD7-4715-8F2C-E5544EBA4113}" dt="2023-06-08T18:16:29.193" v="1523" actId="478"/>
          <ac:spMkLst>
            <pc:docMk/>
            <pc:sldMk cId="1233688022" sldId="987"/>
            <ac:spMk id="7" creationId="{3F183A37-B1FE-4AAF-800F-EFCA06753AFC}"/>
          </ac:spMkLst>
        </pc:spChg>
        <pc:spChg chg="add del mod">
          <ac:chgData name="Peter Waddell" userId="dd862b9fb7d60430" providerId="LiveId" clId="{9793AE7B-9FD7-4715-8F2C-E5544EBA4113}" dt="2023-06-08T18:08:48.090" v="1046"/>
          <ac:spMkLst>
            <pc:docMk/>
            <pc:sldMk cId="1233688022" sldId="987"/>
            <ac:spMk id="8" creationId="{9A1D80A8-C876-3F45-79A9-F5D230F1F4E5}"/>
          </ac:spMkLst>
        </pc:spChg>
        <pc:spChg chg="del">
          <ac:chgData name="Peter Waddell" userId="dd862b9fb7d60430" providerId="LiveId" clId="{9793AE7B-9FD7-4715-8F2C-E5544EBA4113}" dt="2023-06-08T18:08:45.022" v="1042" actId="478"/>
          <ac:spMkLst>
            <pc:docMk/>
            <pc:sldMk cId="1233688022" sldId="987"/>
            <ac:spMk id="10" creationId="{CF7E7F45-A7D9-49F7-BFB3-8C79A9CF6DE7}"/>
          </ac:spMkLst>
        </pc:spChg>
        <pc:spChg chg="del">
          <ac:chgData name="Peter Waddell" userId="dd862b9fb7d60430" providerId="LiveId" clId="{9793AE7B-9FD7-4715-8F2C-E5544EBA4113}" dt="2023-06-08T18:08:45.022" v="1042" actId="478"/>
          <ac:spMkLst>
            <pc:docMk/>
            <pc:sldMk cId="1233688022" sldId="987"/>
            <ac:spMk id="11" creationId="{F4BFC654-1790-4647-93A0-42F36E27D676}"/>
          </ac:spMkLst>
        </pc:spChg>
        <pc:spChg chg="add del mod">
          <ac:chgData name="Peter Waddell" userId="dd862b9fb7d60430" providerId="LiveId" clId="{9793AE7B-9FD7-4715-8F2C-E5544EBA4113}" dt="2023-06-08T18:16:29.193" v="1523" actId="478"/>
          <ac:spMkLst>
            <pc:docMk/>
            <pc:sldMk cId="1233688022" sldId="987"/>
            <ac:spMk id="12" creationId="{767148AF-E39C-6D39-3C50-A2DAF6C72B33}"/>
          </ac:spMkLst>
        </pc:spChg>
        <pc:spChg chg="add del mod">
          <ac:chgData name="Peter Waddell" userId="dd862b9fb7d60430" providerId="LiveId" clId="{9793AE7B-9FD7-4715-8F2C-E5544EBA4113}" dt="2023-06-08T18:16:29.193" v="1523" actId="478"/>
          <ac:spMkLst>
            <pc:docMk/>
            <pc:sldMk cId="1233688022" sldId="987"/>
            <ac:spMk id="13" creationId="{E21BB663-FCBB-5F04-B453-759F353CB4CF}"/>
          </ac:spMkLst>
        </pc:spChg>
        <pc:spChg chg="add mod">
          <ac:chgData name="Peter Waddell" userId="dd862b9fb7d60430" providerId="LiveId" clId="{9793AE7B-9FD7-4715-8F2C-E5544EBA4113}" dt="2023-06-08T18:15:09.204" v="1486"/>
          <ac:spMkLst>
            <pc:docMk/>
            <pc:sldMk cId="1233688022" sldId="987"/>
            <ac:spMk id="15" creationId="{68A789E5-21C2-94E5-5701-8463E30B1436}"/>
          </ac:spMkLst>
        </pc:spChg>
        <pc:spChg chg="add mod">
          <ac:chgData name="Peter Waddell" userId="dd862b9fb7d60430" providerId="LiveId" clId="{9793AE7B-9FD7-4715-8F2C-E5544EBA4113}" dt="2023-06-08T18:16:29.532" v="1524"/>
          <ac:spMkLst>
            <pc:docMk/>
            <pc:sldMk cId="1233688022" sldId="987"/>
            <ac:spMk id="16" creationId="{CF4B7ADE-F9A6-E263-A7A5-1D5D5C6B8758}"/>
          </ac:spMkLst>
        </pc:spChg>
        <pc:spChg chg="add mod">
          <ac:chgData name="Peter Waddell" userId="dd862b9fb7d60430" providerId="LiveId" clId="{9793AE7B-9FD7-4715-8F2C-E5544EBA4113}" dt="2023-06-08T18:16:29.532" v="1524"/>
          <ac:spMkLst>
            <pc:docMk/>
            <pc:sldMk cId="1233688022" sldId="987"/>
            <ac:spMk id="17" creationId="{367414C2-4707-1673-2A43-5C9A1E042D58}"/>
          </ac:spMkLst>
        </pc:spChg>
        <pc:spChg chg="add mod">
          <ac:chgData name="Peter Waddell" userId="dd862b9fb7d60430" providerId="LiveId" clId="{9793AE7B-9FD7-4715-8F2C-E5544EBA4113}" dt="2023-06-08T18:16:52.080" v="1532" actId="1038"/>
          <ac:spMkLst>
            <pc:docMk/>
            <pc:sldMk cId="1233688022" sldId="987"/>
            <ac:spMk id="18" creationId="{73529781-480F-FC72-518E-6CD9D9A11E42}"/>
          </ac:spMkLst>
        </pc:spChg>
        <pc:spChg chg="add mod">
          <ac:chgData name="Peter Waddell" userId="dd862b9fb7d60430" providerId="LiveId" clId="{9793AE7B-9FD7-4715-8F2C-E5544EBA4113}" dt="2023-06-08T18:16:35.298" v="1525" actId="207"/>
          <ac:spMkLst>
            <pc:docMk/>
            <pc:sldMk cId="1233688022" sldId="987"/>
            <ac:spMk id="19" creationId="{4A47A0A6-CA46-48D0-8EBA-07B0BCBE2F11}"/>
          </ac:spMkLst>
        </pc:spChg>
        <pc:graphicFrameChg chg="mod">
          <ac:chgData name="Peter Waddell" userId="dd862b9fb7d60430" providerId="LiveId" clId="{9793AE7B-9FD7-4715-8F2C-E5544EBA4113}" dt="2023-06-08T18:16:50.200" v="1531" actId="1037"/>
          <ac:graphicFrameMkLst>
            <pc:docMk/>
            <pc:sldMk cId="1233688022" sldId="987"/>
            <ac:graphicFrameMk id="2" creationId="{DEAADAFE-56FA-4167-99AD-D3CCD2173278}"/>
          </ac:graphicFrameMkLst>
        </pc:graphicFrameChg>
        <pc:picChg chg="add mod">
          <ac:chgData name="Peter Waddell" userId="dd862b9fb7d60430" providerId="LiveId" clId="{9793AE7B-9FD7-4715-8F2C-E5544EBA4113}" dt="2023-06-08T18:09:09.570" v="1054"/>
          <ac:picMkLst>
            <pc:docMk/>
            <pc:sldMk cId="1233688022" sldId="987"/>
            <ac:picMk id="14" creationId="{6ADC1FBF-A7AB-8E97-75FA-A1E03A0A29EA}"/>
          </ac:picMkLst>
        </pc:picChg>
      </pc:sldChg>
      <pc:sldChg chg="addSp modSp mod">
        <pc:chgData name="Peter Waddell" userId="dd862b9fb7d60430" providerId="LiveId" clId="{9793AE7B-9FD7-4715-8F2C-E5544EBA4113}" dt="2023-06-12T17:57:20.866" v="11874" actId="207"/>
        <pc:sldMkLst>
          <pc:docMk/>
          <pc:sldMk cId="3499047597" sldId="989"/>
        </pc:sldMkLst>
        <pc:spChg chg="add mod">
          <ac:chgData name="Peter Waddell" userId="dd862b9fb7d60430" providerId="LiveId" clId="{9793AE7B-9FD7-4715-8F2C-E5544EBA4113}" dt="2023-06-12T17:57:05.555" v="11868" actId="14100"/>
          <ac:spMkLst>
            <pc:docMk/>
            <pc:sldMk cId="3499047597" sldId="989"/>
            <ac:spMk id="4" creationId="{A3D1144B-4BAC-332A-C663-A8869A316024}"/>
          </ac:spMkLst>
        </pc:spChg>
        <pc:spChg chg="add mod">
          <ac:chgData name="Peter Waddell" userId="dd862b9fb7d60430" providerId="LiveId" clId="{9793AE7B-9FD7-4715-8F2C-E5544EBA4113}" dt="2023-06-12T17:57:12.175" v="11872" actId="14100"/>
          <ac:spMkLst>
            <pc:docMk/>
            <pc:sldMk cId="3499047597" sldId="989"/>
            <ac:spMk id="8" creationId="{2E08FD7C-5CC2-22B6-7BEC-67BD13F81807}"/>
          </ac:spMkLst>
        </pc:spChg>
        <pc:spChg chg="add mod">
          <ac:chgData name="Peter Waddell" userId="dd862b9fb7d60430" providerId="LiveId" clId="{9793AE7B-9FD7-4715-8F2C-E5544EBA4113}" dt="2023-06-12T17:57:20.866" v="11874" actId="207"/>
          <ac:spMkLst>
            <pc:docMk/>
            <pc:sldMk cId="3499047597" sldId="989"/>
            <ac:spMk id="15" creationId="{77D58CFA-95B4-5BA8-3A98-0701A8AAB4C3}"/>
          </ac:spMkLst>
        </pc:spChg>
      </pc:sldChg>
      <pc:sldChg chg="modNotesTx">
        <pc:chgData name="Peter Waddell" userId="dd862b9fb7d60430" providerId="LiveId" clId="{9793AE7B-9FD7-4715-8F2C-E5544EBA4113}" dt="2023-06-08T18:02:21.693" v="914" actId="20577"/>
        <pc:sldMkLst>
          <pc:docMk/>
          <pc:sldMk cId="878585181" sldId="991"/>
        </pc:sldMkLst>
      </pc:sldChg>
      <pc:sldChg chg="modSp mod">
        <pc:chgData name="Peter Waddell" userId="dd862b9fb7d60430" providerId="LiveId" clId="{9793AE7B-9FD7-4715-8F2C-E5544EBA4113}" dt="2023-06-12T18:03:25.022" v="12537"/>
        <pc:sldMkLst>
          <pc:docMk/>
          <pc:sldMk cId="4287886815" sldId="992"/>
        </pc:sldMkLst>
        <pc:spChg chg="mod">
          <ac:chgData name="Peter Waddell" userId="dd862b9fb7d60430" providerId="LiveId" clId="{9793AE7B-9FD7-4715-8F2C-E5544EBA4113}" dt="2023-06-08T15:45:21.029" v="15" actId="1035"/>
          <ac:spMkLst>
            <pc:docMk/>
            <pc:sldMk cId="4287886815" sldId="992"/>
            <ac:spMk id="18" creationId="{889813C6-43CB-49C6-9A5B-911CAE36BC8D}"/>
          </ac:spMkLst>
        </pc:spChg>
        <pc:graphicFrameChg chg="mod">
          <ac:chgData name="Peter Waddell" userId="dd862b9fb7d60430" providerId="LiveId" clId="{9793AE7B-9FD7-4715-8F2C-E5544EBA4113}" dt="2023-06-12T18:03:25.022" v="12537"/>
          <ac:graphicFrameMkLst>
            <pc:docMk/>
            <pc:sldMk cId="4287886815" sldId="992"/>
            <ac:graphicFrameMk id="8" creationId="{C2532301-87D5-31FB-09E1-2D9CBC936CE8}"/>
          </ac:graphicFrameMkLst>
        </pc:graphicFrameChg>
      </pc:sldChg>
      <pc:sldChg chg="addSp delSp modSp add mod ord modNotesTx">
        <pc:chgData name="Peter Waddell" userId="dd862b9fb7d60430" providerId="LiveId" clId="{9793AE7B-9FD7-4715-8F2C-E5544EBA4113}" dt="2023-06-12T16:32:55.768" v="9099"/>
        <pc:sldMkLst>
          <pc:docMk/>
          <pc:sldMk cId="1228257688" sldId="993"/>
        </pc:sldMkLst>
        <pc:spChg chg="del mod">
          <ac:chgData name="Peter Waddell" userId="dd862b9fb7d60430" providerId="LiveId" clId="{9793AE7B-9FD7-4715-8F2C-E5544EBA4113}" dt="2023-06-08T18:07:57.425" v="1031" actId="478"/>
          <ac:spMkLst>
            <pc:docMk/>
            <pc:sldMk cId="1228257688" sldId="993"/>
            <ac:spMk id="5" creationId="{9FD2B284-F1E6-4BA6-93C6-7A3FB7CFCC86}"/>
          </ac:spMkLst>
        </pc:spChg>
        <pc:spChg chg="add mod">
          <ac:chgData name="Peter Waddell" userId="dd862b9fb7d60430" providerId="LiveId" clId="{9793AE7B-9FD7-4715-8F2C-E5544EBA4113}" dt="2023-06-12T16:31:18.249" v="9084" actId="207"/>
          <ac:spMkLst>
            <pc:docMk/>
            <pc:sldMk cId="1228257688" sldId="993"/>
            <ac:spMk id="5" creationId="{D9F0E495-2516-FC86-D439-EF15DE38B21D}"/>
          </ac:spMkLst>
        </pc:spChg>
        <pc:spChg chg="add del">
          <ac:chgData name="Peter Waddell" userId="dd862b9fb7d60430" providerId="LiveId" clId="{9793AE7B-9FD7-4715-8F2C-E5544EBA4113}" dt="2023-06-12T16:31:05.559" v="9079" actId="478"/>
          <ac:spMkLst>
            <pc:docMk/>
            <pc:sldMk cId="1228257688" sldId="993"/>
            <ac:spMk id="6" creationId="{966D57B2-E4FF-D5C8-136B-388312B7F58B}"/>
          </ac:spMkLst>
        </pc:spChg>
        <pc:spChg chg="del">
          <ac:chgData name="Peter Waddell" userId="dd862b9fb7d60430" providerId="LiveId" clId="{9793AE7B-9FD7-4715-8F2C-E5544EBA4113}" dt="2023-06-08T18:08:01.871" v="1032" actId="478"/>
          <ac:spMkLst>
            <pc:docMk/>
            <pc:sldMk cId="1228257688" sldId="993"/>
            <ac:spMk id="6" creationId="{B5D60C8A-B053-45F6-AAF8-1DD41D5D521A}"/>
          </ac:spMkLst>
        </pc:spChg>
        <pc:spChg chg="add mod">
          <ac:chgData name="Peter Waddell" userId="dd862b9fb7d60430" providerId="LiveId" clId="{9793AE7B-9FD7-4715-8F2C-E5544EBA4113}" dt="2023-06-12T16:31:15.969" v="9081" actId="207"/>
          <ac:spMkLst>
            <pc:docMk/>
            <pc:sldMk cId="1228257688" sldId="993"/>
            <ac:spMk id="8" creationId="{B76EF60D-55E9-ED1E-1A15-4A81B2A1EE5D}"/>
          </ac:spMkLst>
        </pc:spChg>
        <pc:spChg chg="add del mod">
          <ac:chgData name="Peter Waddell" userId="dd862b9fb7d60430" providerId="LiveId" clId="{9793AE7B-9FD7-4715-8F2C-E5544EBA4113}" dt="2023-06-08T18:15:04.259" v="1485" actId="21"/>
          <ac:spMkLst>
            <pc:docMk/>
            <pc:sldMk cId="1228257688" sldId="993"/>
            <ac:spMk id="8" creationId="{CF9A3F58-934A-9172-EF7D-BC4A1B60CA7B}"/>
          </ac:spMkLst>
        </pc:spChg>
        <pc:picChg chg="add mod">
          <ac:chgData name="Peter Waddell" userId="dd862b9fb7d60430" providerId="LiveId" clId="{9793AE7B-9FD7-4715-8F2C-E5544EBA4113}" dt="2023-06-08T18:09:07.195" v="1052"/>
          <ac:picMkLst>
            <pc:docMk/>
            <pc:sldMk cId="1228257688" sldId="993"/>
            <ac:picMk id="7" creationId="{E2B23B94-8347-1648-C8D7-7D946575B10B}"/>
          </ac:picMkLst>
        </pc:picChg>
      </pc:sldChg>
      <pc:sldChg chg="addSp modSp mod modNotesTx">
        <pc:chgData name="Peter Waddell" userId="dd862b9fb7d60430" providerId="LiveId" clId="{9793AE7B-9FD7-4715-8F2C-E5544EBA4113}" dt="2023-06-12T16:26:55.837" v="9028" actId="207"/>
        <pc:sldMkLst>
          <pc:docMk/>
          <pc:sldMk cId="1992533953" sldId="995"/>
        </pc:sldMkLst>
        <pc:spChg chg="add mod">
          <ac:chgData name="Peter Waddell" userId="dd862b9fb7d60430" providerId="LiveId" clId="{9793AE7B-9FD7-4715-8F2C-E5544EBA4113}" dt="2023-06-12T16:26:55.837" v="9028" actId="207"/>
          <ac:spMkLst>
            <pc:docMk/>
            <pc:sldMk cId="1992533953" sldId="995"/>
            <ac:spMk id="12" creationId="{454911EB-5069-6ED1-8671-42EC6FFCF1B4}"/>
          </ac:spMkLst>
        </pc:spChg>
      </pc:sldChg>
      <pc:sldChg chg="modNotesTx">
        <pc:chgData name="Peter Waddell" userId="dd862b9fb7d60430" providerId="LiveId" clId="{9793AE7B-9FD7-4715-8F2C-E5544EBA4113}" dt="2023-06-08T17:55:44.711" v="19"/>
        <pc:sldMkLst>
          <pc:docMk/>
          <pc:sldMk cId="2300492271" sldId="997"/>
        </pc:sldMkLst>
      </pc:sldChg>
      <pc:sldChg chg="modSp mod modNotesTx">
        <pc:chgData name="Peter Waddell" userId="dd862b9fb7d60430" providerId="LiveId" clId="{9793AE7B-9FD7-4715-8F2C-E5544EBA4113}" dt="2023-06-08T17:55:56.997" v="61" actId="20577"/>
        <pc:sldMkLst>
          <pc:docMk/>
          <pc:sldMk cId="816396636" sldId="998"/>
        </pc:sldMkLst>
        <pc:spChg chg="mod">
          <ac:chgData name="Peter Waddell" userId="dd862b9fb7d60430" providerId="LiveId" clId="{9793AE7B-9FD7-4715-8F2C-E5544EBA4113}" dt="2023-06-08T15:43:49.711" v="11" actId="1036"/>
          <ac:spMkLst>
            <pc:docMk/>
            <pc:sldMk cId="816396636" sldId="998"/>
            <ac:spMk id="6" creationId="{F4CB6777-6C07-F822-3690-29EE6501344C}"/>
          </ac:spMkLst>
        </pc:spChg>
        <pc:spChg chg="mod">
          <ac:chgData name="Peter Waddell" userId="dd862b9fb7d60430" providerId="LiveId" clId="{9793AE7B-9FD7-4715-8F2C-E5544EBA4113}" dt="2023-06-08T15:43:49.711" v="11" actId="1036"/>
          <ac:spMkLst>
            <pc:docMk/>
            <pc:sldMk cId="816396636" sldId="998"/>
            <ac:spMk id="7" creationId="{7FD5166D-641E-BE6D-1B9F-DA4DFA5DA7A8}"/>
          </ac:spMkLst>
        </pc:spChg>
        <pc:spChg chg="mod">
          <ac:chgData name="Peter Waddell" userId="dd862b9fb7d60430" providerId="LiveId" clId="{9793AE7B-9FD7-4715-8F2C-E5544EBA4113}" dt="2023-06-08T15:43:49.711" v="11" actId="1036"/>
          <ac:spMkLst>
            <pc:docMk/>
            <pc:sldMk cId="816396636" sldId="998"/>
            <ac:spMk id="8" creationId="{CD15D48F-5A81-50A8-63B1-34A0C48AB9C7}"/>
          </ac:spMkLst>
        </pc:spChg>
        <pc:spChg chg="mod">
          <ac:chgData name="Peter Waddell" userId="dd862b9fb7d60430" providerId="LiveId" clId="{9793AE7B-9FD7-4715-8F2C-E5544EBA4113}" dt="2023-06-08T15:43:49.711" v="11" actId="1036"/>
          <ac:spMkLst>
            <pc:docMk/>
            <pc:sldMk cId="816396636" sldId="998"/>
            <ac:spMk id="9" creationId="{BEB6B24B-20E4-F2B4-6683-5DCF9791686E}"/>
          </ac:spMkLst>
        </pc:spChg>
        <pc:spChg chg="mod">
          <ac:chgData name="Peter Waddell" userId="dd862b9fb7d60430" providerId="LiveId" clId="{9793AE7B-9FD7-4715-8F2C-E5544EBA4113}" dt="2023-06-08T15:43:49.711" v="11" actId="1036"/>
          <ac:spMkLst>
            <pc:docMk/>
            <pc:sldMk cId="816396636" sldId="998"/>
            <ac:spMk id="10" creationId="{DCE0C4BE-69A3-20E1-C039-72B2F194FAE8}"/>
          </ac:spMkLst>
        </pc:spChg>
        <pc:spChg chg="mod">
          <ac:chgData name="Peter Waddell" userId="dd862b9fb7d60430" providerId="LiveId" clId="{9793AE7B-9FD7-4715-8F2C-E5544EBA4113}" dt="2023-06-08T15:43:49.711" v="11" actId="1036"/>
          <ac:spMkLst>
            <pc:docMk/>
            <pc:sldMk cId="816396636" sldId="998"/>
            <ac:spMk id="11" creationId="{9F122146-BD86-6472-3886-6DA4E429A977}"/>
          </ac:spMkLst>
        </pc:spChg>
        <pc:spChg chg="mod">
          <ac:chgData name="Peter Waddell" userId="dd862b9fb7d60430" providerId="LiveId" clId="{9793AE7B-9FD7-4715-8F2C-E5544EBA4113}" dt="2023-06-08T15:43:38.007" v="9" actId="1076"/>
          <ac:spMkLst>
            <pc:docMk/>
            <pc:sldMk cId="816396636" sldId="998"/>
            <ac:spMk id="20" creationId="{F9DBB6C4-0BCF-1082-4DBD-350001C648CE}"/>
          </ac:spMkLst>
        </pc:spChg>
        <pc:spChg chg="mod">
          <ac:chgData name="Peter Waddell" userId="dd862b9fb7d60430" providerId="LiveId" clId="{9793AE7B-9FD7-4715-8F2C-E5544EBA4113}" dt="2023-06-08T15:43:49.711" v="11" actId="1036"/>
          <ac:spMkLst>
            <pc:docMk/>
            <pc:sldMk cId="816396636" sldId="998"/>
            <ac:spMk id="24" creationId="{537251D9-5AD3-FD8F-3EE4-151EA7D5CF90}"/>
          </ac:spMkLst>
        </pc:spChg>
        <pc:spChg chg="mod">
          <ac:chgData name="Peter Waddell" userId="dd862b9fb7d60430" providerId="LiveId" clId="{9793AE7B-9FD7-4715-8F2C-E5544EBA4113}" dt="2023-06-08T15:43:49.711" v="11" actId="1036"/>
          <ac:spMkLst>
            <pc:docMk/>
            <pc:sldMk cId="816396636" sldId="998"/>
            <ac:spMk id="25" creationId="{A46720AD-5DB9-E041-6EAA-79A8B92ACB71}"/>
          </ac:spMkLst>
        </pc:spChg>
        <pc:spChg chg="mod">
          <ac:chgData name="Peter Waddell" userId="dd862b9fb7d60430" providerId="LiveId" clId="{9793AE7B-9FD7-4715-8F2C-E5544EBA4113}" dt="2023-06-08T15:43:49.711" v="11" actId="1036"/>
          <ac:spMkLst>
            <pc:docMk/>
            <pc:sldMk cId="816396636" sldId="998"/>
            <ac:spMk id="26" creationId="{F2F09E5B-D703-D6D2-2489-714DE065A757}"/>
          </ac:spMkLst>
        </pc:spChg>
        <pc:spChg chg="mod">
          <ac:chgData name="Peter Waddell" userId="dd862b9fb7d60430" providerId="LiveId" clId="{9793AE7B-9FD7-4715-8F2C-E5544EBA4113}" dt="2023-06-08T15:43:49.711" v="11" actId="1036"/>
          <ac:spMkLst>
            <pc:docMk/>
            <pc:sldMk cId="816396636" sldId="998"/>
            <ac:spMk id="27" creationId="{01846968-E959-2E7E-40A8-AC96E93C2CF4}"/>
          </ac:spMkLst>
        </pc:spChg>
        <pc:spChg chg="mod">
          <ac:chgData name="Peter Waddell" userId="dd862b9fb7d60430" providerId="LiveId" clId="{9793AE7B-9FD7-4715-8F2C-E5544EBA4113}" dt="2023-06-08T15:43:49.711" v="11" actId="1036"/>
          <ac:spMkLst>
            <pc:docMk/>
            <pc:sldMk cId="816396636" sldId="998"/>
            <ac:spMk id="28" creationId="{91A7C85F-3306-B956-DDB9-0DABBE95C137}"/>
          </ac:spMkLst>
        </pc:spChg>
        <pc:spChg chg="mod">
          <ac:chgData name="Peter Waddell" userId="dd862b9fb7d60430" providerId="LiveId" clId="{9793AE7B-9FD7-4715-8F2C-E5544EBA4113}" dt="2023-06-08T15:43:49.711" v="11" actId="1036"/>
          <ac:spMkLst>
            <pc:docMk/>
            <pc:sldMk cId="816396636" sldId="998"/>
            <ac:spMk id="29" creationId="{493F8AC8-35F3-DEA9-16A0-131ACC86D81B}"/>
          </ac:spMkLst>
        </pc:spChg>
        <pc:spChg chg="mod">
          <ac:chgData name="Peter Waddell" userId="dd862b9fb7d60430" providerId="LiveId" clId="{9793AE7B-9FD7-4715-8F2C-E5544EBA4113}" dt="2023-06-08T15:43:49.711" v="11" actId="1036"/>
          <ac:spMkLst>
            <pc:docMk/>
            <pc:sldMk cId="816396636" sldId="998"/>
            <ac:spMk id="30" creationId="{FC187C4A-38B3-8452-78A0-25F4BBC8FC96}"/>
          </ac:spMkLst>
        </pc:spChg>
        <pc:spChg chg="mod">
          <ac:chgData name="Peter Waddell" userId="dd862b9fb7d60430" providerId="LiveId" clId="{9793AE7B-9FD7-4715-8F2C-E5544EBA4113}" dt="2023-06-08T15:43:49.711" v="11" actId="1036"/>
          <ac:spMkLst>
            <pc:docMk/>
            <pc:sldMk cId="816396636" sldId="998"/>
            <ac:spMk id="31" creationId="{0CD7B129-B9C0-1D04-297E-E05758A5B893}"/>
          </ac:spMkLst>
        </pc:spChg>
        <pc:spChg chg="mod">
          <ac:chgData name="Peter Waddell" userId="dd862b9fb7d60430" providerId="LiveId" clId="{9793AE7B-9FD7-4715-8F2C-E5544EBA4113}" dt="2023-06-08T15:43:49.711" v="11" actId="1036"/>
          <ac:spMkLst>
            <pc:docMk/>
            <pc:sldMk cId="816396636" sldId="998"/>
            <ac:spMk id="32" creationId="{70B231B5-559C-1922-CBD9-B509463728F1}"/>
          </ac:spMkLst>
        </pc:spChg>
        <pc:spChg chg="mod">
          <ac:chgData name="Peter Waddell" userId="dd862b9fb7d60430" providerId="LiveId" clId="{9793AE7B-9FD7-4715-8F2C-E5544EBA4113}" dt="2023-06-08T15:43:49.711" v="11" actId="1036"/>
          <ac:spMkLst>
            <pc:docMk/>
            <pc:sldMk cId="816396636" sldId="998"/>
            <ac:spMk id="33" creationId="{77360CC8-7B12-FB17-AADB-E28437D6960C}"/>
          </ac:spMkLst>
        </pc:spChg>
        <pc:spChg chg="mod">
          <ac:chgData name="Peter Waddell" userId="dd862b9fb7d60430" providerId="LiveId" clId="{9793AE7B-9FD7-4715-8F2C-E5544EBA4113}" dt="2023-06-08T15:43:49.711" v="11" actId="1036"/>
          <ac:spMkLst>
            <pc:docMk/>
            <pc:sldMk cId="816396636" sldId="998"/>
            <ac:spMk id="34" creationId="{E73411B0-1E99-C05E-BC64-90C79A59B23D}"/>
          </ac:spMkLst>
        </pc:spChg>
        <pc:spChg chg="mod">
          <ac:chgData name="Peter Waddell" userId="dd862b9fb7d60430" providerId="LiveId" clId="{9793AE7B-9FD7-4715-8F2C-E5544EBA4113}" dt="2023-06-08T15:43:49.711" v="11" actId="1036"/>
          <ac:spMkLst>
            <pc:docMk/>
            <pc:sldMk cId="816396636" sldId="998"/>
            <ac:spMk id="37" creationId="{7AC94BCC-7806-36FA-842C-FCBA752DDD6C}"/>
          </ac:spMkLst>
        </pc:spChg>
        <pc:spChg chg="mod">
          <ac:chgData name="Peter Waddell" userId="dd862b9fb7d60430" providerId="LiveId" clId="{9793AE7B-9FD7-4715-8F2C-E5544EBA4113}" dt="2023-06-08T15:43:49.711" v="11" actId="1036"/>
          <ac:spMkLst>
            <pc:docMk/>
            <pc:sldMk cId="816396636" sldId="998"/>
            <ac:spMk id="38" creationId="{2661AECF-40A6-2AB1-4C98-209E9DA85CC6}"/>
          </ac:spMkLst>
        </pc:spChg>
      </pc:sldChg>
      <pc:sldChg chg="modNotesTx">
        <pc:chgData name="Peter Waddell" userId="dd862b9fb7d60430" providerId="LiveId" clId="{9793AE7B-9FD7-4715-8F2C-E5544EBA4113}" dt="2023-06-08T17:56:04.969" v="62"/>
        <pc:sldMkLst>
          <pc:docMk/>
          <pc:sldMk cId="130671605" sldId="999"/>
        </pc:sldMkLst>
      </pc:sldChg>
      <pc:sldChg chg="addSp delSp mod modNotesTx">
        <pc:chgData name="Peter Waddell" userId="dd862b9fb7d60430" providerId="LiveId" clId="{9793AE7B-9FD7-4715-8F2C-E5544EBA4113}" dt="2023-06-08T17:56:06.663" v="65"/>
        <pc:sldMkLst>
          <pc:docMk/>
          <pc:sldMk cId="3778359592" sldId="1000"/>
        </pc:sldMkLst>
        <pc:spChg chg="add del">
          <ac:chgData name="Peter Waddell" userId="dd862b9fb7d60430" providerId="LiveId" clId="{9793AE7B-9FD7-4715-8F2C-E5544EBA4113}" dt="2023-06-08T17:56:06.292" v="64" actId="22"/>
          <ac:spMkLst>
            <pc:docMk/>
            <pc:sldMk cId="3778359592" sldId="1000"/>
            <ac:spMk id="6" creationId="{FBEA1D83-5A67-95CA-28CC-087B903FC856}"/>
          </ac:spMkLst>
        </pc:spChg>
      </pc:sldChg>
      <pc:sldChg chg="modNotesTx">
        <pc:chgData name="Peter Waddell" userId="dd862b9fb7d60430" providerId="LiveId" clId="{9793AE7B-9FD7-4715-8F2C-E5544EBA4113}" dt="2023-06-08T17:56:11.759" v="66"/>
        <pc:sldMkLst>
          <pc:docMk/>
          <pc:sldMk cId="1812222336" sldId="1002"/>
        </pc:sldMkLst>
      </pc:sldChg>
      <pc:sldChg chg="modNotesTx">
        <pc:chgData name="Peter Waddell" userId="dd862b9fb7d60430" providerId="LiveId" clId="{9793AE7B-9FD7-4715-8F2C-E5544EBA4113}" dt="2023-06-12T16:24:35.170" v="9025" actId="20577"/>
        <pc:sldMkLst>
          <pc:docMk/>
          <pc:sldMk cId="2692950608" sldId="1003"/>
        </pc:sldMkLst>
      </pc:sldChg>
      <pc:sldChg chg="modNotesTx">
        <pc:chgData name="Peter Waddell" userId="dd862b9fb7d60430" providerId="LiveId" clId="{9793AE7B-9FD7-4715-8F2C-E5544EBA4113}" dt="2023-06-12T16:24:31.628" v="9023"/>
        <pc:sldMkLst>
          <pc:docMk/>
          <pc:sldMk cId="2477038549" sldId="1004"/>
        </pc:sldMkLst>
      </pc:sldChg>
      <pc:sldChg chg="modNotesTx">
        <pc:chgData name="Peter Waddell" userId="dd862b9fb7d60430" providerId="LiveId" clId="{9793AE7B-9FD7-4715-8F2C-E5544EBA4113}" dt="2023-06-12T16:24:29.707" v="9021"/>
        <pc:sldMkLst>
          <pc:docMk/>
          <pc:sldMk cId="1233885619" sldId="1005"/>
        </pc:sldMkLst>
      </pc:sldChg>
      <pc:sldChg chg="modNotesTx">
        <pc:chgData name="Peter Waddell" userId="dd862b9fb7d60430" providerId="LiveId" clId="{9793AE7B-9FD7-4715-8F2C-E5544EBA4113}" dt="2023-06-12T16:24:24.760" v="9019" actId="20577"/>
        <pc:sldMkLst>
          <pc:docMk/>
          <pc:sldMk cId="3034853654" sldId="1006"/>
        </pc:sldMkLst>
      </pc:sldChg>
      <pc:sldChg chg="modNotesTx">
        <pc:chgData name="Peter Waddell" userId="dd862b9fb7d60430" providerId="LiveId" clId="{9793AE7B-9FD7-4715-8F2C-E5544EBA4113}" dt="2023-06-08T17:56:23.003" v="71"/>
        <pc:sldMkLst>
          <pc:docMk/>
          <pc:sldMk cId="1998511442" sldId="1007"/>
        </pc:sldMkLst>
      </pc:sldChg>
      <pc:sldChg chg="addSp delSp mod modNotesTx">
        <pc:chgData name="Peter Waddell" userId="dd862b9fb7d60430" providerId="LiveId" clId="{9793AE7B-9FD7-4715-8F2C-E5544EBA4113}" dt="2023-06-08T17:56:28.879" v="74"/>
        <pc:sldMkLst>
          <pc:docMk/>
          <pc:sldMk cId="3712582758" sldId="1008"/>
        </pc:sldMkLst>
        <pc:spChg chg="add del">
          <ac:chgData name="Peter Waddell" userId="dd862b9fb7d60430" providerId="LiveId" clId="{9793AE7B-9FD7-4715-8F2C-E5544EBA4113}" dt="2023-06-08T17:56:28.534" v="73" actId="22"/>
          <ac:spMkLst>
            <pc:docMk/>
            <pc:sldMk cId="3712582758" sldId="1008"/>
            <ac:spMk id="5" creationId="{4B2DA015-3904-0ADE-ABC0-F43A9D799F1A}"/>
          </ac:spMkLst>
        </pc:spChg>
      </pc:sldChg>
      <pc:sldChg chg="modNotesTx">
        <pc:chgData name="Peter Waddell" userId="dd862b9fb7d60430" providerId="LiveId" clId="{9793AE7B-9FD7-4715-8F2C-E5544EBA4113}" dt="2023-06-08T17:56:33.889" v="75"/>
        <pc:sldMkLst>
          <pc:docMk/>
          <pc:sldMk cId="2636816897" sldId="1009"/>
        </pc:sldMkLst>
      </pc:sldChg>
      <pc:sldChg chg="modNotesTx">
        <pc:chgData name="Peter Waddell" userId="dd862b9fb7d60430" providerId="LiveId" clId="{9793AE7B-9FD7-4715-8F2C-E5544EBA4113}" dt="2023-06-08T17:56:35.119" v="76"/>
        <pc:sldMkLst>
          <pc:docMk/>
          <pc:sldMk cId="1083847364" sldId="1010"/>
        </pc:sldMkLst>
      </pc:sldChg>
      <pc:sldChg chg="modNotesTx">
        <pc:chgData name="Peter Waddell" userId="dd862b9fb7d60430" providerId="LiveId" clId="{9793AE7B-9FD7-4715-8F2C-E5544EBA4113}" dt="2023-06-08T17:56:48.586" v="122" actId="20577"/>
        <pc:sldMkLst>
          <pc:docMk/>
          <pc:sldMk cId="3438932471" sldId="1011"/>
        </pc:sldMkLst>
      </pc:sldChg>
      <pc:sldChg chg="addSp modSp mod modNotesTx">
        <pc:chgData name="Peter Waddell" userId="dd862b9fb7d60430" providerId="LiveId" clId="{9793AE7B-9FD7-4715-8F2C-E5544EBA4113}" dt="2023-06-12T16:28:59.254" v="9069" actId="20577"/>
        <pc:sldMkLst>
          <pc:docMk/>
          <pc:sldMk cId="2552517727" sldId="1012"/>
        </pc:sldMkLst>
        <pc:spChg chg="add mod">
          <ac:chgData name="Peter Waddell" userId="dd862b9fb7d60430" providerId="LiveId" clId="{9793AE7B-9FD7-4715-8F2C-E5544EBA4113}" dt="2023-06-12T16:27:10.544" v="9032" actId="207"/>
          <ac:spMkLst>
            <pc:docMk/>
            <pc:sldMk cId="2552517727" sldId="1012"/>
            <ac:spMk id="4" creationId="{CD9B9050-58FF-AC8D-577E-560523098A5A}"/>
          </ac:spMkLst>
        </pc:spChg>
      </pc:sldChg>
      <pc:sldChg chg="del modNotesTx">
        <pc:chgData name="Peter Waddell" userId="dd862b9fb7d60430" providerId="LiveId" clId="{9793AE7B-9FD7-4715-8F2C-E5544EBA4113}" dt="2023-06-08T18:13:17.917" v="1462" actId="47"/>
        <pc:sldMkLst>
          <pc:docMk/>
          <pc:sldMk cId="1528689043" sldId="1013"/>
        </pc:sldMkLst>
      </pc:sldChg>
      <pc:sldChg chg="del modNotesTx">
        <pc:chgData name="Peter Waddell" userId="dd862b9fb7d60430" providerId="LiveId" clId="{9793AE7B-9FD7-4715-8F2C-E5544EBA4113}" dt="2023-06-08T18:13:17.917" v="1462" actId="47"/>
        <pc:sldMkLst>
          <pc:docMk/>
          <pc:sldMk cId="1569495566" sldId="1014"/>
        </pc:sldMkLst>
      </pc:sldChg>
      <pc:sldChg chg="del modNotesTx">
        <pc:chgData name="Peter Waddell" userId="dd862b9fb7d60430" providerId="LiveId" clId="{9793AE7B-9FD7-4715-8F2C-E5544EBA4113}" dt="2023-06-08T18:13:17.917" v="1462" actId="47"/>
        <pc:sldMkLst>
          <pc:docMk/>
          <pc:sldMk cId="883069211" sldId="1015"/>
        </pc:sldMkLst>
      </pc:sldChg>
      <pc:sldChg chg="addSp modSp mod modNotesTx">
        <pc:chgData name="Peter Waddell" userId="dd862b9fb7d60430" providerId="LiveId" clId="{9793AE7B-9FD7-4715-8F2C-E5544EBA4113}" dt="2023-06-12T16:39:36.087" v="9914" actId="20577"/>
        <pc:sldMkLst>
          <pc:docMk/>
          <pc:sldMk cId="2995534969" sldId="1016"/>
        </pc:sldMkLst>
        <pc:spChg chg="add mod">
          <ac:chgData name="Peter Waddell" userId="dd862b9fb7d60430" providerId="LiveId" clId="{9793AE7B-9FD7-4715-8F2C-E5544EBA4113}" dt="2023-06-12T16:37:50.954" v="9651" actId="207"/>
          <ac:spMkLst>
            <pc:docMk/>
            <pc:sldMk cId="2995534969" sldId="1016"/>
            <ac:spMk id="2" creationId="{8F13CE07-4B6A-A8D0-5945-A5DEACD0B098}"/>
          </ac:spMkLst>
        </pc:spChg>
      </pc:sldChg>
      <pc:sldChg chg="modNotesTx">
        <pc:chgData name="Peter Waddell" userId="dd862b9fb7d60430" providerId="LiveId" clId="{9793AE7B-9FD7-4715-8F2C-E5544EBA4113}" dt="2023-06-08T18:00:38.020" v="893"/>
        <pc:sldMkLst>
          <pc:docMk/>
          <pc:sldMk cId="3523509046" sldId="1020"/>
        </pc:sldMkLst>
      </pc:sldChg>
      <pc:sldChg chg="modNotesTx">
        <pc:chgData name="Peter Waddell" userId="dd862b9fb7d60430" providerId="LiveId" clId="{9793AE7B-9FD7-4715-8F2C-E5544EBA4113}" dt="2023-06-12T16:41:50.465" v="10098" actId="20577"/>
        <pc:sldMkLst>
          <pc:docMk/>
          <pc:sldMk cId="4240460909" sldId="1021"/>
        </pc:sldMkLst>
      </pc:sldChg>
      <pc:sldChg chg="modNotesTx">
        <pc:chgData name="Peter Waddell" userId="dd862b9fb7d60430" providerId="LiveId" clId="{9793AE7B-9FD7-4715-8F2C-E5544EBA4113}" dt="2023-06-12T16:44:02.921" v="10273" actId="20577"/>
        <pc:sldMkLst>
          <pc:docMk/>
          <pc:sldMk cId="3847189290" sldId="1022"/>
        </pc:sldMkLst>
      </pc:sldChg>
      <pc:sldChg chg="modNotesTx">
        <pc:chgData name="Peter Waddell" userId="dd862b9fb7d60430" providerId="LiveId" clId="{9793AE7B-9FD7-4715-8F2C-E5544EBA4113}" dt="2023-06-08T18:00:55.100" v="897"/>
        <pc:sldMkLst>
          <pc:docMk/>
          <pc:sldMk cId="1705530409" sldId="1023"/>
        </pc:sldMkLst>
      </pc:sldChg>
      <pc:sldChg chg="modNotesTx">
        <pc:chgData name="Peter Waddell" userId="dd862b9fb7d60430" providerId="LiveId" clId="{9793AE7B-9FD7-4715-8F2C-E5544EBA4113}" dt="2023-06-08T18:00:53.650" v="896"/>
        <pc:sldMkLst>
          <pc:docMk/>
          <pc:sldMk cId="586300054" sldId="1024"/>
        </pc:sldMkLst>
      </pc:sldChg>
      <pc:sldChg chg="modNotesTx">
        <pc:chgData name="Peter Waddell" userId="dd862b9fb7d60430" providerId="LiveId" clId="{9793AE7B-9FD7-4715-8F2C-E5544EBA4113}" dt="2023-06-08T18:01:01.600" v="898"/>
        <pc:sldMkLst>
          <pc:docMk/>
          <pc:sldMk cId="1172356693" sldId="1025"/>
        </pc:sldMkLst>
      </pc:sldChg>
      <pc:sldChg chg="addSp modSp mod modNotesTx">
        <pc:chgData name="Peter Waddell" userId="dd862b9fb7d60430" providerId="LiveId" clId="{9793AE7B-9FD7-4715-8F2C-E5544EBA4113}" dt="2023-06-12T16:45:44.161" v="10277" actId="207"/>
        <pc:sldMkLst>
          <pc:docMk/>
          <pc:sldMk cId="70883777" sldId="1026"/>
        </pc:sldMkLst>
        <pc:spChg chg="add mod">
          <ac:chgData name="Peter Waddell" userId="dd862b9fb7d60430" providerId="LiveId" clId="{9793AE7B-9FD7-4715-8F2C-E5544EBA4113}" dt="2023-06-12T16:45:44.161" v="10277" actId="207"/>
          <ac:spMkLst>
            <pc:docMk/>
            <pc:sldMk cId="70883777" sldId="1026"/>
            <ac:spMk id="4" creationId="{376FD948-8410-F19F-66E7-7FF0707F2224}"/>
          </ac:spMkLst>
        </pc:spChg>
      </pc:sldChg>
      <pc:sldChg chg="addSp delSp mod modNotesTx">
        <pc:chgData name="Peter Waddell" userId="dd862b9fb7d60430" providerId="LiveId" clId="{9793AE7B-9FD7-4715-8F2C-E5544EBA4113}" dt="2023-06-08T18:01:19.272" v="904"/>
        <pc:sldMkLst>
          <pc:docMk/>
          <pc:sldMk cId="3374715690" sldId="1027"/>
        </pc:sldMkLst>
        <pc:spChg chg="add del">
          <ac:chgData name="Peter Waddell" userId="dd862b9fb7d60430" providerId="LiveId" clId="{9793AE7B-9FD7-4715-8F2C-E5544EBA4113}" dt="2023-06-08T18:01:18.804" v="903" actId="22"/>
          <ac:spMkLst>
            <pc:docMk/>
            <pc:sldMk cId="3374715690" sldId="1027"/>
            <ac:spMk id="10" creationId="{96632196-930B-754A-C2F6-150FC15709C4}"/>
          </ac:spMkLst>
        </pc:spChg>
      </pc:sldChg>
      <pc:sldChg chg="modNotesTx">
        <pc:chgData name="Peter Waddell" userId="dd862b9fb7d60430" providerId="LiveId" clId="{9793AE7B-9FD7-4715-8F2C-E5544EBA4113}" dt="2023-06-08T18:01:57.047" v="911"/>
        <pc:sldMkLst>
          <pc:docMk/>
          <pc:sldMk cId="2027074985" sldId="1028"/>
        </pc:sldMkLst>
      </pc:sldChg>
      <pc:sldChg chg="modNotesTx">
        <pc:chgData name="Peter Waddell" userId="dd862b9fb7d60430" providerId="LiveId" clId="{9793AE7B-9FD7-4715-8F2C-E5544EBA4113}" dt="2023-06-08T18:01:40.594" v="908"/>
        <pc:sldMkLst>
          <pc:docMk/>
          <pc:sldMk cId="2013427105" sldId="1029"/>
        </pc:sldMkLst>
      </pc:sldChg>
      <pc:sldChg chg="modNotesTx">
        <pc:chgData name="Peter Waddell" userId="dd862b9fb7d60430" providerId="LiveId" clId="{9793AE7B-9FD7-4715-8F2C-E5544EBA4113}" dt="2023-06-08T18:01:56.049" v="910"/>
        <pc:sldMkLst>
          <pc:docMk/>
          <pc:sldMk cId="2603987372" sldId="1030"/>
        </pc:sldMkLst>
      </pc:sldChg>
      <pc:sldChg chg="modNotesTx">
        <pc:chgData name="Peter Waddell" userId="dd862b9fb7d60430" providerId="LiveId" clId="{9793AE7B-9FD7-4715-8F2C-E5544EBA4113}" dt="2023-06-12T17:13:47.101" v="11032" actId="20577"/>
        <pc:sldMkLst>
          <pc:docMk/>
          <pc:sldMk cId="722143407" sldId="1033"/>
        </pc:sldMkLst>
      </pc:sldChg>
      <pc:sldChg chg="modNotesTx">
        <pc:chgData name="Peter Waddell" userId="dd862b9fb7d60430" providerId="LiveId" clId="{9793AE7B-9FD7-4715-8F2C-E5544EBA4113}" dt="2023-06-12T16:53:28.349" v="10648" actId="20577"/>
        <pc:sldMkLst>
          <pc:docMk/>
          <pc:sldMk cId="3322451272" sldId="1034"/>
        </pc:sldMkLst>
      </pc:sldChg>
      <pc:sldChg chg="addSp delSp modSp mod modNotesTx">
        <pc:chgData name="Peter Waddell" userId="dd862b9fb7d60430" providerId="LiveId" clId="{9793AE7B-9FD7-4715-8F2C-E5544EBA4113}" dt="2023-06-12T17:18:26.983" v="11228" actId="207"/>
        <pc:sldMkLst>
          <pc:docMk/>
          <pc:sldMk cId="789612599" sldId="1042"/>
        </pc:sldMkLst>
        <pc:spChg chg="mod">
          <ac:chgData name="Peter Waddell" userId="dd862b9fb7d60430" providerId="LiveId" clId="{9793AE7B-9FD7-4715-8F2C-E5544EBA4113}" dt="2023-06-12T17:17:45.724" v="11221" actId="1037"/>
          <ac:spMkLst>
            <pc:docMk/>
            <pc:sldMk cId="789612599" sldId="1042"/>
            <ac:spMk id="6" creationId="{7AAFBB86-F36C-73CC-8411-0FDD3F2C490F}"/>
          </ac:spMkLst>
        </pc:spChg>
        <pc:spChg chg="add del">
          <ac:chgData name="Peter Waddell" userId="dd862b9fb7d60430" providerId="LiveId" clId="{9793AE7B-9FD7-4715-8F2C-E5544EBA4113}" dt="2023-06-12T17:18:12.679" v="11226" actId="478"/>
          <ac:spMkLst>
            <pc:docMk/>
            <pc:sldMk cId="789612599" sldId="1042"/>
            <ac:spMk id="17" creationId="{3815A7B1-BA96-B2E7-01C2-74F25D112C17}"/>
          </ac:spMkLst>
        </pc:spChg>
        <pc:spChg chg="add mod">
          <ac:chgData name="Peter Waddell" userId="dd862b9fb7d60430" providerId="LiveId" clId="{9793AE7B-9FD7-4715-8F2C-E5544EBA4113}" dt="2023-06-12T17:18:26.983" v="11228" actId="207"/>
          <ac:spMkLst>
            <pc:docMk/>
            <pc:sldMk cId="789612599" sldId="1042"/>
            <ac:spMk id="18" creationId="{1367628D-B49B-9153-D3EF-1DDB9F61D837}"/>
          </ac:spMkLst>
        </pc:spChg>
        <pc:graphicFrameChg chg="mod">
          <ac:chgData name="Peter Waddell" userId="dd862b9fb7d60430" providerId="LiveId" clId="{9793AE7B-9FD7-4715-8F2C-E5544EBA4113}" dt="2023-06-12T17:17:35.279" v="11214" actId="1035"/>
          <ac:graphicFrameMkLst>
            <pc:docMk/>
            <pc:sldMk cId="789612599" sldId="1042"/>
            <ac:graphicFrameMk id="3" creationId="{CE8A008E-B306-5065-2A1F-0B0190FB32EF}"/>
          </ac:graphicFrameMkLst>
        </pc:graphicFrameChg>
        <pc:graphicFrameChg chg="add mod">
          <ac:chgData name="Peter Waddell" userId="dd862b9fb7d60430" providerId="LiveId" clId="{9793AE7B-9FD7-4715-8F2C-E5544EBA4113}" dt="2023-06-12T17:17:45.724" v="11221" actId="1037"/>
          <ac:graphicFrameMkLst>
            <pc:docMk/>
            <pc:sldMk cId="789612599" sldId="1042"/>
            <ac:graphicFrameMk id="11" creationId="{880A0277-4E0C-7FEA-627C-D6BCEEB4292D}"/>
          </ac:graphicFrameMkLst>
        </pc:graphicFrameChg>
      </pc:sldChg>
      <pc:sldChg chg="addSp delSp modSp mod modNotesTx">
        <pc:chgData name="Peter Waddell" userId="dd862b9fb7d60430" providerId="LiveId" clId="{9793AE7B-9FD7-4715-8F2C-E5544EBA4113}" dt="2023-06-12T17:21:30.686" v="11259" actId="1076"/>
        <pc:sldMkLst>
          <pc:docMk/>
          <pc:sldMk cId="2594576088" sldId="1043"/>
        </pc:sldMkLst>
        <pc:spChg chg="add mod">
          <ac:chgData name="Peter Waddell" userId="dd862b9fb7d60430" providerId="LiveId" clId="{9793AE7B-9FD7-4715-8F2C-E5544EBA4113}" dt="2023-06-12T17:20:09.988" v="11235" actId="207"/>
          <ac:spMkLst>
            <pc:docMk/>
            <pc:sldMk cId="2594576088" sldId="1043"/>
            <ac:spMk id="2" creationId="{3E33893A-8FB3-69BF-2593-AA0B8720B5DC}"/>
          </ac:spMkLst>
        </pc:spChg>
        <pc:spChg chg="add mod">
          <ac:chgData name="Peter Waddell" userId="dd862b9fb7d60430" providerId="LiveId" clId="{9793AE7B-9FD7-4715-8F2C-E5544EBA4113}" dt="2023-06-12T17:20:09.988" v="11235" actId="207"/>
          <ac:spMkLst>
            <pc:docMk/>
            <pc:sldMk cId="2594576088" sldId="1043"/>
            <ac:spMk id="3" creationId="{F266EFC5-B2D7-16B4-5DFB-7FBE25BEB71E}"/>
          </ac:spMkLst>
        </pc:spChg>
        <pc:spChg chg="add del mod">
          <ac:chgData name="Peter Waddell" userId="dd862b9fb7d60430" providerId="LiveId" clId="{9793AE7B-9FD7-4715-8F2C-E5544EBA4113}" dt="2023-06-12T17:21:21.524" v="11253" actId="478"/>
          <ac:spMkLst>
            <pc:docMk/>
            <pc:sldMk cId="2594576088" sldId="1043"/>
            <ac:spMk id="6" creationId="{4252A683-3115-BCC5-B704-56988F0A449E}"/>
          </ac:spMkLst>
        </pc:spChg>
        <pc:spChg chg="add mod">
          <ac:chgData name="Peter Waddell" userId="dd862b9fb7d60430" providerId="LiveId" clId="{9793AE7B-9FD7-4715-8F2C-E5544EBA4113}" dt="2023-06-12T17:21:30.686" v="11259" actId="1076"/>
          <ac:spMkLst>
            <pc:docMk/>
            <pc:sldMk cId="2594576088" sldId="1043"/>
            <ac:spMk id="10" creationId="{2E0D96F8-BE29-F200-5486-2755DB4772B2}"/>
          </ac:spMkLst>
        </pc:spChg>
        <pc:graphicFrameChg chg="mod">
          <ac:chgData name="Peter Waddell" userId="dd862b9fb7d60430" providerId="LiveId" clId="{9793AE7B-9FD7-4715-8F2C-E5544EBA4113}" dt="2023-06-12T17:21:28.952" v="11257"/>
          <ac:graphicFrameMkLst>
            <pc:docMk/>
            <pc:sldMk cId="2594576088" sldId="1043"/>
            <ac:graphicFrameMk id="9" creationId="{5F90BB40-F1C4-C544-35B6-BEF156F69888}"/>
          </ac:graphicFrameMkLst>
        </pc:graphicFrameChg>
        <pc:cxnChg chg="del">
          <ac:chgData name="Peter Waddell" userId="dd862b9fb7d60430" providerId="LiveId" clId="{9793AE7B-9FD7-4715-8F2C-E5544EBA4113}" dt="2023-06-12T17:19:53.655" v="11230" actId="478"/>
          <ac:cxnSpMkLst>
            <pc:docMk/>
            <pc:sldMk cId="2594576088" sldId="1043"/>
            <ac:cxnSpMk id="17" creationId="{5012BFEA-ECF2-652C-3B83-76FB4847A05D}"/>
          </ac:cxnSpMkLst>
        </pc:cxnChg>
        <pc:cxnChg chg="del">
          <ac:chgData name="Peter Waddell" userId="dd862b9fb7d60430" providerId="LiveId" clId="{9793AE7B-9FD7-4715-8F2C-E5544EBA4113}" dt="2023-06-12T17:19:53.655" v="11230" actId="478"/>
          <ac:cxnSpMkLst>
            <pc:docMk/>
            <pc:sldMk cId="2594576088" sldId="1043"/>
            <ac:cxnSpMk id="18" creationId="{8EC56F49-2DCE-56F0-0878-D05829A2618D}"/>
          </ac:cxnSpMkLst>
        </pc:cxnChg>
      </pc:sldChg>
      <pc:sldChg chg="addSp delSp modSp mod modNotesTx">
        <pc:chgData name="Peter Waddell" userId="dd862b9fb7d60430" providerId="LiveId" clId="{9793AE7B-9FD7-4715-8F2C-E5544EBA4113}" dt="2023-06-12T17:22:53.971" v="11265" actId="478"/>
        <pc:sldMkLst>
          <pc:docMk/>
          <pc:sldMk cId="2455495259" sldId="1044"/>
        </pc:sldMkLst>
        <pc:spChg chg="add mod">
          <ac:chgData name="Peter Waddell" userId="dd862b9fb7d60430" providerId="LiveId" clId="{9793AE7B-9FD7-4715-8F2C-E5544EBA4113}" dt="2023-06-12T17:22:34.734" v="11263" actId="207"/>
          <ac:spMkLst>
            <pc:docMk/>
            <pc:sldMk cId="2455495259" sldId="1044"/>
            <ac:spMk id="2" creationId="{DB89F927-175B-F70B-91C4-E1EA137A2D45}"/>
          </ac:spMkLst>
        </pc:spChg>
        <pc:spChg chg="del">
          <ac:chgData name="Peter Waddell" userId="dd862b9fb7d60430" providerId="LiveId" clId="{9793AE7B-9FD7-4715-8F2C-E5544EBA4113}" dt="2023-06-12T17:22:53.971" v="11265" actId="478"/>
          <ac:spMkLst>
            <pc:docMk/>
            <pc:sldMk cId="2455495259" sldId="1044"/>
            <ac:spMk id="29" creationId="{71988723-D048-A40E-5D9E-AF07C7F07739}"/>
          </ac:spMkLst>
        </pc:spChg>
        <pc:cxnChg chg="del">
          <ac:chgData name="Peter Waddell" userId="dd862b9fb7d60430" providerId="LiveId" clId="{9793AE7B-9FD7-4715-8F2C-E5544EBA4113}" dt="2023-06-12T17:22:53.971" v="11265" actId="478"/>
          <ac:cxnSpMkLst>
            <pc:docMk/>
            <pc:sldMk cId="2455495259" sldId="1044"/>
            <ac:cxnSpMk id="23" creationId="{50EB75BF-1BE7-CC3C-19E2-B658EFD45DC7}"/>
          </ac:cxnSpMkLst>
        </pc:cxnChg>
        <pc:cxnChg chg="del">
          <ac:chgData name="Peter Waddell" userId="dd862b9fb7d60430" providerId="LiveId" clId="{9793AE7B-9FD7-4715-8F2C-E5544EBA4113}" dt="2023-06-12T17:22:53.971" v="11265" actId="478"/>
          <ac:cxnSpMkLst>
            <pc:docMk/>
            <pc:sldMk cId="2455495259" sldId="1044"/>
            <ac:cxnSpMk id="26" creationId="{855AF370-8E77-1A28-0977-4C56AC206716}"/>
          </ac:cxnSpMkLst>
        </pc:cxnChg>
      </pc:sldChg>
      <pc:sldChg chg="modNotesTx">
        <pc:chgData name="Peter Waddell" userId="dd862b9fb7d60430" providerId="LiveId" clId="{9793AE7B-9FD7-4715-8F2C-E5544EBA4113}" dt="2023-06-08T18:38:36.211" v="5076" actId="20577"/>
        <pc:sldMkLst>
          <pc:docMk/>
          <pc:sldMk cId="534826781" sldId="1045"/>
        </pc:sldMkLst>
      </pc:sldChg>
      <pc:sldChg chg="modSp mod modNotesTx">
        <pc:chgData name="Peter Waddell" userId="dd862b9fb7d60430" providerId="LiveId" clId="{9793AE7B-9FD7-4715-8F2C-E5544EBA4113}" dt="2023-06-12T17:28:50.082" v="11365" actId="20577"/>
        <pc:sldMkLst>
          <pc:docMk/>
          <pc:sldMk cId="3963941566" sldId="1047"/>
        </pc:sldMkLst>
        <pc:spChg chg="mod">
          <ac:chgData name="Peter Waddell" userId="dd862b9fb7d60430" providerId="LiveId" clId="{9793AE7B-9FD7-4715-8F2C-E5544EBA4113}" dt="2023-06-12T17:27:37.532" v="11303" actId="20577"/>
          <ac:spMkLst>
            <pc:docMk/>
            <pc:sldMk cId="3963941566" sldId="1047"/>
            <ac:spMk id="16" creationId="{0AAAF18A-2710-9754-442A-5BE7E980FA5D}"/>
          </ac:spMkLst>
        </pc:spChg>
        <pc:graphicFrameChg chg="mod">
          <ac:chgData name="Peter Waddell" userId="dd862b9fb7d60430" providerId="LiveId" clId="{9793AE7B-9FD7-4715-8F2C-E5544EBA4113}" dt="2023-06-08T18:42:58.978" v="5430"/>
          <ac:graphicFrameMkLst>
            <pc:docMk/>
            <pc:sldMk cId="3963941566" sldId="1047"/>
            <ac:graphicFrameMk id="9" creationId="{A03C89D4-BAE8-B281-98EE-46118041F96E}"/>
          </ac:graphicFrameMkLst>
        </pc:graphicFrameChg>
      </pc:sldChg>
      <pc:sldChg chg="delSp mod modNotesTx">
        <pc:chgData name="Peter Waddell" userId="dd862b9fb7d60430" providerId="LiveId" clId="{9793AE7B-9FD7-4715-8F2C-E5544EBA4113}" dt="2023-06-12T17:29:11.648" v="11367" actId="478"/>
        <pc:sldMkLst>
          <pc:docMk/>
          <pc:sldMk cId="554068976" sldId="1049"/>
        </pc:sldMkLst>
        <pc:spChg chg="del">
          <ac:chgData name="Peter Waddell" userId="dd862b9fb7d60430" providerId="LiveId" clId="{9793AE7B-9FD7-4715-8F2C-E5544EBA4113}" dt="2023-06-12T17:29:11.648" v="11367" actId="478"/>
          <ac:spMkLst>
            <pc:docMk/>
            <pc:sldMk cId="554068976" sldId="1049"/>
            <ac:spMk id="7" creationId="{FCE31B4C-75F0-B541-8A5A-1016EF71758E}"/>
          </ac:spMkLst>
        </pc:spChg>
      </pc:sldChg>
      <pc:sldChg chg="modNotesTx">
        <pc:chgData name="Peter Waddell" userId="dd862b9fb7d60430" providerId="LiveId" clId="{9793AE7B-9FD7-4715-8F2C-E5544EBA4113}" dt="2023-06-08T18:52:34.046" v="7722" actId="20577"/>
        <pc:sldMkLst>
          <pc:docMk/>
          <pc:sldMk cId="3113440024" sldId="1050"/>
        </pc:sldMkLst>
      </pc:sldChg>
      <pc:sldChg chg="addSp modSp mod modNotesTx">
        <pc:chgData name="Peter Waddell" userId="dd862b9fb7d60430" providerId="LiveId" clId="{9793AE7B-9FD7-4715-8F2C-E5544EBA4113}" dt="2023-06-12T16:47:11.848" v="10286" actId="207"/>
        <pc:sldMkLst>
          <pc:docMk/>
          <pc:sldMk cId="863868461" sldId="1051"/>
        </pc:sldMkLst>
        <pc:spChg chg="add mod">
          <ac:chgData name="Peter Waddell" userId="dd862b9fb7d60430" providerId="LiveId" clId="{9793AE7B-9FD7-4715-8F2C-E5544EBA4113}" dt="2023-06-12T16:47:11.848" v="10286" actId="207"/>
          <ac:spMkLst>
            <pc:docMk/>
            <pc:sldMk cId="863868461" sldId="1051"/>
            <ac:spMk id="2" creationId="{15AC1273-A9A1-8EDC-FAF7-8BAB6CD8F4B2}"/>
          </ac:spMkLst>
        </pc:spChg>
      </pc:sldChg>
      <pc:sldChg chg="delSp mod modNotesTx">
        <pc:chgData name="Peter Waddell" userId="dd862b9fb7d60430" providerId="LiveId" clId="{9793AE7B-9FD7-4715-8F2C-E5544EBA4113}" dt="2023-06-12T16:47:47.654" v="10288" actId="478"/>
        <pc:sldMkLst>
          <pc:docMk/>
          <pc:sldMk cId="1278425899" sldId="1052"/>
        </pc:sldMkLst>
        <pc:spChg chg="del">
          <ac:chgData name="Peter Waddell" userId="dd862b9fb7d60430" providerId="LiveId" clId="{9793AE7B-9FD7-4715-8F2C-E5544EBA4113}" dt="2023-06-12T16:47:47.654" v="10288" actId="478"/>
          <ac:spMkLst>
            <pc:docMk/>
            <pc:sldMk cId="1278425899" sldId="1052"/>
            <ac:spMk id="2" creationId="{96E8D09D-4098-1965-E4F7-18F1E533D754}"/>
          </ac:spMkLst>
        </pc:spChg>
      </pc:sldChg>
      <pc:sldChg chg="addSp modSp mod modNotesTx">
        <pc:chgData name="Peter Waddell" userId="dd862b9fb7d60430" providerId="LiveId" clId="{9793AE7B-9FD7-4715-8F2C-E5544EBA4113}" dt="2023-06-12T16:49:45.998" v="10297" actId="207"/>
        <pc:sldMkLst>
          <pc:docMk/>
          <pc:sldMk cId="771711254" sldId="1053"/>
        </pc:sldMkLst>
        <pc:spChg chg="add mod">
          <ac:chgData name="Peter Waddell" userId="dd862b9fb7d60430" providerId="LiveId" clId="{9793AE7B-9FD7-4715-8F2C-E5544EBA4113}" dt="2023-06-12T16:49:45.998" v="10297" actId="207"/>
          <ac:spMkLst>
            <pc:docMk/>
            <pc:sldMk cId="771711254" sldId="1053"/>
            <ac:spMk id="2" creationId="{279CD7D8-DC85-58A2-FD4C-683566CF5091}"/>
          </ac:spMkLst>
        </pc:spChg>
        <pc:spChg chg="mod">
          <ac:chgData name="Peter Waddell" userId="dd862b9fb7d60430" providerId="LiveId" clId="{9793AE7B-9FD7-4715-8F2C-E5544EBA4113}" dt="2023-06-12T16:49:34.831" v="10293" actId="1035"/>
          <ac:spMkLst>
            <pc:docMk/>
            <pc:sldMk cId="771711254" sldId="1053"/>
            <ac:spMk id="28" creationId="{794391F5-5B73-5742-1162-0022906C1F73}"/>
          </ac:spMkLst>
        </pc:spChg>
        <pc:spChg chg="mod">
          <ac:chgData name="Peter Waddell" userId="dd862b9fb7d60430" providerId="LiveId" clId="{9793AE7B-9FD7-4715-8F2C-E5544EBA4113}" dt="2023-06-12T16:49:34.831" v="10293" actId="1035"/>
          <ac:spMkLst>
            <pc:docMk/>
            <pc:sldMk cId="771711254" sldId="1053"/>
            <ac:spMk id="29" creationId="{2D6CF7CC-2682-E2FB-2616-CA540D329822}"/>
          </ac:spMkLst>
        </pc:spChg>
        <pc:spChg chg="mod">
          <ac:chgData name="Peter Waddell" userId="dd862b9fb7d60430" providerId="LiveId" clId="{9793AE7B-9FD7-4715-8F2C-E5544EBA4113}" dt="2023-06-12T16:49:34.831" v="10293" actId="1035"/>
          <ac:spMkLst>
            <pc:docMk/>
            <pc:sldMk cId="771711254" sldId="1053"/>
            <ac:spMk id="32" creationId="{9D4D41DA-600C-70F7-793F-1B4433AFAB78}"/>
          </ac:spMkLst>
        </pc:spChg>
        <pc:graphicFrameChg chg="mod">
          <ac:chgData name="Peter Waddell" userId="dd862b9fb7d60430" providerId="LiveId" clId="{9793AE7B-9FD7-4715-8F2C-E5544EBA4113}" dt="2023-06-12T16:49:34.831" v="10293" actId="1035"/>
          <ac:graphicFrameMkLst>
            <pc:docMk/>
            <pc:sldMk cId="771711254" sldId="1053"/>
            <ac:graphicFrameMk id="25" creationId="{E78C2DD9-3004-AE87-B20B-3C402738D30F}"/>
          </ac:graphicFrameMkLst>
        </pc:graphicFrameChg>
      </pc:sldChg>
      <pc:sldChg chg="modNotesTx">
        <pc:chgData name="Peter Waddell" userId="dd862b9fb7d60430" providerId="LiveId" clId="{9793AE7B-9FD7-4715-8F2C-E5544EBA4113}" dt="2023-06-12T16:40:20.360" v="9926" actId="20577"/>
        <pc:sldMkLst>
          <pc:docMk/>
          <pc:sldMk cId="1932648032" sldId="1054"/>
        </pc:sldMkLst>
      </pc:sldChg>
      <pc:sldChg chg="addSp delSp modSp mod modNotesTx">
        <pc:chgData name="Peter Waddell" userId="dd862b9fb7d60430" providerId="LiveId" clId="{9793AE7B-9FD7-4715-8F2C-E5544EBA4113}" dt="2023-06-12T16:15:14.442" v="8760" actId="20577"/>
        <pc:sldMkLst>
          <pc:docMk/>
          <pc:sldMk cId="3178655967" sldId="1055"/>
        </pc:sldMkLst>
        <pc:spChg chg="add del mod">
          <ac:chgData name="Peter Waddell" userId="dd862b9fb7d60430" providerId="LiveId" clId="{9793AE7B-9FD7-4715-8F2C-E5544EBA4113}" dt="2023-06-12T15:20:07.229" v="7750"/>
          <ac:spMkLst>
            <pc:docMk/>
            <pc:sldMk cId="3178655967" sldId="1055"/>
            <ac:spMk id="2" creationId="{BA712312-6556-58D5-B42F-48516AA35F7B}"/>
          </ac:spMkLst>
        </pc:spChg>
        <pc:spChg chg="add del mod">
          <ac:chgData name="Peter Waddell" userId="dd862b9fb7d60430" providerId="LiveId" clId="{9793AE7B-9FD7-4715-8F2C-E5544EBA4113}" dt="2023-06-12T15:20:07.229" v="7750"/>
          <ac:spMkLst>
            <pc:docMk/>
            <pc:sldMk cId="3178655967" sldId="1055"/>
            <ac:spMk id="5" creationId="{FE2B0583-BE97-13F8-A786-649BC29E427B}"/>
          </ac:spMkLst>
        </pc:spChg>
        <pc:spChg chg="add del mod">
          <ac:chgData name="Peter Waddell" userId="dd862b9fb7d60430" providerId="LiveId" clId="{9793AE7B-9FD7-4715-8F2C-E5544EBA4113}" dt="2023-06-12T15:20:09.683" v="7752"/>
          <ac:spMkLst>
            <pc:docMk/>
            <pc:sldMk cId="3178655967" sldId="1055"/>
            <ac:spMk id="6" creationId="{7E35F3C3-4375-2E1C-C169-597D60134C89}"/>
          </ac:spMkLst>
        </pc:spChg>
        <pc:spChg chg="add del mod">
          <ac:chgData name="Peter Waddell" userId="dd862b9fb7d60430" providerId="LiveId" clId="{9793AE7B-9FD7-4715-8F2C-E5544EBA4113}" dt="2023-06-12T15:20:09.683" v="7752"/>
          <ac:spMkLst>
            <pc:docMk/>
            <pc:sldMk cId="3178655967" sldId="1055"/>
            <ac:spMk id="7" creationId="{042D7B9D-92C8-5A97-306D-BACB314A7F2D}"/>
          </ac:spMkLst>
        </pc:spChg>
        <pc:spChg chg="add mod">
          <ac:chgData name="Peter Waddell" userId="dd862b9fb7d60430" providerId="LiveId" clId="{9793AE7B-9FD7-4715-8F2C-E5544EBA4113}" dt="2023-06-12T15:20:27.332" v="7770" actId="20577"/>
          <ac:spMkLst>
            <pc:docMk/>
            <pc:sldMk cId="3178655967" sldId="1055"/>
            <ac:spMk id="10" creationId="{F7C97BD7-26BD-1608-B46C-775CE28679A2}"/>
          </ac:spMkLst>
        </pc:spChg>
        <pc:graphicFrameChg chg="mod">
          <ac:chgData name="Peter Waddell" userId="dd862b9fb7d60430" providerId="LiveId" clId="{9793AE7B-9FD7-4715-8F2C-E5544EBA4113}" dt="2023-06-12T15:59:43.661" v="7865"/>
          <ac:graphicFrameMkLst>
            <pc:docMk/>
            <pc:sldMk cId="3178655967" sldId="1055"/>
            <ac:graphicFrameMk id="33" creationId="{8D5022EF-E249-C461-C37E-0287F9A93F2A}"/>
          </ac:graphicFrameMkLst>
        </pc:graphicFrameChg>
      </pc:sldChg>
      <pc:sldChg chg="addSp delSp modSp mod">
        <pc:chgData name="Peter Waddell" userId="dd862b9fb7d60430" providerId="LiveId" clId="{9793AE7B-9FD7-4715-8F2C-E5544EBA4113}" dt="2023-06-12T16:01:18.024" v="7885"/>
        <pc:sldMkLst>
          <pc:docMk/>
          <pc:sldMk cId="3504672158" sldId="1056"/>
        </pc:sldMkLst>
        <pc:graphicFrameChg chg="add mod">
          <ac:chgData name="Peter Waddell" userId="dd862b9fb7d60430" providerId="LiveId" clId="{9793AE7B-9FD7-4715-8F2C-E5544EBA4113}" dt="2023-06-12T16:01:18.024" v="7885"/>
          <ac:graphicFrameMkLst>
            <pc:docMk/>
            <pc:sldMk cId="3504672158" sldId="1056"/>
            <ac:graphicFrameMk id="2" creationId="{2FA1D441-9EE8-88A3-E27E-E62FCC3A0C10}"/>
          </ac:graphicFrameMkLst>
        </pc:graphicFrameChg>
        <pc:graphicFrameChg chg="del">
          <ac:chgData name="Peter Waddell" userId="dd862b9fb7d60430" providerId="LiveId" clId="{9793AE7B-9FD7-4715-8F2C-E5544EBA4113}" dt="2023-06-12T16:01:17.662" v="7884" actId="478"/>
          <ac:graphicFrameMkLst>
            <pc:docMk/>
            <pc:sldMk cId="3504672158" sldId="1056"/>
            <ac:graphicFrameMk id="33" creationId="{8D5022EF-E249-C461-C37E-0287F9A93F2A}"/>
          </ac:graphicFrameMkLst>
        </pc:graphicFrameChg>
      </pc:sldChg>
      <pc:sldChg chg="addSp delSp modSp mod modNotesTx">
        <pc:chgData name="Peter Waddell" userId="dd862b9fb7d60430" providerId="LiveId" clId="{9793AE7B-9FD7-4715-8F2C-E5544EBA4113}" dt="2023-06-12T17:15:05.345" v="11163" actId="20577"/>
        <pc:sldMkLst>
          <pc:docMk/>
          <pc:sldMk cId="3847225032" sldId="1057"/>
        </pc:sldMkLst>
        <pc:graphicFrameChg chg="add mod">
          <ac:chgData name="Peter Waddell" userId="dd862b9fb7d60430" providerId="LiveId" clId="{9793AE7B-9FD7-4715-8F2C-E5544EBA4113}" dt="2023-06-12T16:00:35.798" v="7879"/>
          <ac:graphicFrameMkLst>
            <pc:docMk/>
            <pc:sldMk cId="3847225032" sldId="1057"/>
            <ac:graphicFrameMk id="21" creationId="{D6F3A05B-A7E7-2177-CD83-C4616963015C}"/>
          </ac:graphicFrameMkLst>
        </pc:graphicFrameChg>
        <pc:graphicFrameChg chg="del">
          <ac:chgData name="Peter Waddell" userId="dd862b9fb7d60430" providerId="LiveId" clId="{9793AE7B-9FD7-4715-8F2C-E5544EBA4113}" dt="2023-06-12T16:00:23.775" v="7876" actId="478"/>
          <ac:graphicFrameMkLst>
            <pc:docMk/>
            <pc:sldMk cId="3847225032" sldId="1057"/>
            <ac:graphicFrameMk id="33" creationId="{8D5022EF-E249-C461-C37E-0287F9A93F2A}"/>
          </ac:graphicFrameMkLst>
        </pc:graphicFrameChg>
        <pc:picChg chg="add del">
          <ac:chgData name="Peter Waddell" userId="dd862b9fb7d60430" providerId="LiveId" clId="{9793AE7B-9FD7-4715-8F2C-E5544EBA4113}" dt="2023-06-12T16:00:25.057" v="7878" actId="22"/>
          <ac:picMkLst>
            <pc:docMk/>
            <pc:sldMk cId="3847225032" sldId="1057"/>
            <ac:picMk id="19" creationId="{05FD9C71-F055-6359-08E6-C1AE206785FF}"/>
          </ac:picMkLst>
        </pc:picChg>
      </pc:sldChg>
      <pc:sldChg chg="addSp delSp modSp mod">
        <pc:chgData name="Peter Waddell" userId="dd862b9fb7d60430" providerId="LiveId" clId="{9793AE7B-9FD7-4715-8F2C-E5544EBA4113}" dt="2023-06-12T16:00:50.525" v="7881"/>
        <pc:sldMkLst>
          <pc:docMk/>
          <pc:sldMk cId="1273457532" sldId="1058"/>
        </pc:sldMkLst>
        <pc:graphicFrameChg chg="add mod">
          <ac:chgData name="Peter Waddell" userId="dd862b9fb7d60430" providerId="LiveId" clId="{9793AE7B-9FD7-4715-8F2C-E5544EBA4113}" dt="2023-06-12T16:00:50.525" v="7881"/>
          <ac:graphicFrameMkLst>
            <pc:docMk/>
            <pc:sldMk cId="1273457532" sldId="1058"/>
            <ac:graphicFrameMk id="2" creationId="{C31B49E9-2831-01F4-BA21-01FC6C5D152A}"/>
          </ac:graphicFrameMkLst>
        </pc:graphicFrameChg>
        <pc:graphicFrameChg chg="del">
          <ac:chgData name="Peter Waddell" userId="dd862b9fb7d60430" providerId="LiveId" clId="{9793AE7B-9FD7-4715-8F2C-E5544EBA4113}" dt="2023-06-12T16:00:50.271" v="7880" actId="478"/>
          <ac:graphicFrameMkLst>
            <pc:docMk/>
            <pc:sldMk cId="1273457532" sldId="1058"/>
            <ac:graphicFrameMk id="35" creationId="{BC00AA2A-449A-8195-5AF0-5030A3A484C9}"/>
          </ac:graphicFrameMkLst>
        </pc:graphicFrameChg>
      </pc:sldChg>
      <pc:sldChg chg="addSp modSp mod modNotesTx">
        <pc:chgData name="Peter Waddell" userId="dd862b9fb7d60430" providerId="LiveId" clId="{9793AE7B-9FD7-4715-8F2C-E5544EBA4113}" dt="2023-06-12T18:01:23.066" v="12472" actId="20577"/>
        <pc:sldMkLst>
          <pc:docMk/>
          <pc:sldMk cId="2556336621" sldId="1065"/>
        </pc:sldMkLst>
        <pc:spChg chg="mod">
          <ac:chgData name="Peter Waddell" userId="dd862b9fb7d60430" providerId="LiveId" clId="{9793AE7B-9FD7-4715-8F2C-E5544EBA4113}" dt="2023-06-08T15:45:24.548" v="17" actId="1036"/>
          <ac:spMkLst>
            <pc:docMk/>
            <pc:sldMk cId="2556336621" sldId="1065"/>
            <ac:spMk id="2" creationId="{695C8562-7649-4DAB-FC57-83155F88DD4C}"/>
          </ac:spMkLst>
        </pc:spChg>
        <pc:spChg chg="add mod">
          <ac:chgData name="Peter Waddell" userId="dd862b9fb7d60430" providerId="LiveId" clId="{9793AE7B-9FD7-4715-8F2C-E5544EBA4113}" dt="2023-06-12T17:59:02.520" v="11961" actId="207"/>
          <ac:spMkLst>
            <pc:docMk/>
            <pc:sldMk cId="2556336621" sldId="1065"/>
            <ac:spMk id="10" creationId="{6B204927-FCA5-AF3A-D52C-C6E3C470DFB3}"/>
          </ac:spMkLst>
        </pc:spChg>
      </pc:sldChg>
      <pc:sldChg chg="addSp delSp modSp mod">
        <pc:chgData name="Peter Waddell" userId="dd862b9fb7d60430" providerId="LiveId" clId="{9793AE7B-9FD7-4715-8F2C-E5544EBA4113}" dt="2023-06-12T16:01:06.182" v="7883"/>
        <pc:sldMkLst>
          <pc:docMk/>
          <pc:sldMk cId="2419062078" sldId="1072"/>
        </pc:sldMkLst>
        <pc:graphicFrameChg chg="add mod">
          <ac:chgData name="Peter Waddell" userId="dd862b9fb7d60430" providerId="LiveId" clId="{9793AE7B-9FD7-4715-8F2C-E5544EBA4113}" dt="2023-06-12T16:01:06.182" v="7883"/>
          <ac:graphicFrameMkLst>
            <pc:docMk/>
            <pc:sldMk cId="2419062078" sldId="1072"/>
            <ac:graphicFrameMk id="2" creationId="{16C3B442-4CBF-E743-D264-3E6E4C7FF079}"/>
          </ac:graphicFrameMkLst>
        </pc:graphicFrameChg>
        <pc:graphicFrameChg chg="del">
          <ac:chgData name="Peter Waddell" userId="dd862b9fb7d60430" providerId="LiveId" clId="{9793AE7B-9FD7-4715-8F2C-E5544EBA4113}" dt="2023-06-12T16:01:05.943" v="7882" actId="478"/>
          <ac:graphicFrameMkLst>
            <pc:docMk/>
            <pc:sldMk cId="2419062078" sldId="1072"/>
            <ac:graphicFrameMk id="33" creationId="{8D5022EF-E249-C461-C37E-0287F9A93F2A}"/>
          </ac:graphicFrameMkLst>
        </pc:graphicFrameChg>
      </pc:sldChg>
      <pc:sldChg chg="add">
        <pc:chgData name="Peter Waddell" userId="dd862b9fb7d60430" providerId="LiveId" clId="{9793AE7B-9FD7-4715-8F2C-E5544EBA4113}" dt="2023-06-08T18:06:48.045" v="1026"/>
        <pc:sldMkLst>
          <pc:docMk/>
          <pc:sldMk cId="2033833086" sldId="1074"/>
        </pc:sldMkLst>
      </pc:sldChg>
      <pc:sldChg chg="add">
        <pc:chgData name="Peter Waddell" userId="dd862b9fb7d60430" providerId="LiveId" clId="{9793AE7B-9FD7-4715-8F2C-E5544EBA4113}" dt="2023-06-08T18:07:06.683" v="1027"/>
        <pc:sldMkLst>
          <pc:docMk/>
          <pc:sldMk cId="2939287931" sldId="1075"/>
        </pc:sldMkLst>
      </pc:sldChg>
      <pc:sldChg chg="add modNotesTx">
        <pc:chgData name="Peter Waddell" userId="dd862b9fb7d60430" providerId="LiveId" clId="{9793AE7B-9FD7-4715-8F2C-E5544EBA4113}" dt="2023-06-12T16:32:54.283" v="9098"/>
        <pc:sldMkLst>
          <pc:docMk/>
          <pc:sldMk cId="3849425195" sldId="1076"/>
        </pc:sldMkLst>
      </pc:sldChg>
      <pc:sldChg chg="addSp modSp add mod modNotesTx">
        <pc:chgData name="Peter Waddell" userId="dd862b9fb7d60430" providerId="LiveId" clId="{9793AE7B-9FD7-4715-8F2C-E5544EBA4113}" dt="2023-06-12T16:32:12.043" v="9096"/>
        <pc:sldMkLst>
          <pc:docMk/>
          <pc:sldMk cId="3974390794" sldId="1077"/>
        </pc:sldMkLst>
        <pc:spChg chg="add mod">
          <ac:chgData name="Peter Waddell" userId="dd862b9fb7d60430" providerId="LiveId" clId="{9793AE7B-9FD7-4715-8F2C-E5544EBA4113}" dt="2023-06-08T18:15:44.526" v="1490" actId="1076"/>
          <ac:spMkLst>
            <pc:docMk/>
            <pc:sldMk cId="3974390794" sldId="1077"/>
            <ac:spMk id="5" creationId="{E4F5619F-E49F-1672-DF45-07E171828B5B}"/>
          </ac:spMkLst>
        </pc:spChg>
        <pc:spChg chg="add mod">
          <ac:chgData name="Peter Waddell" userId="dd862b9fb7d60430" providerId="LiveId" clId="{9793AE7B-9FD7-4715-8F2C-E5544EBA4113}" dt="2023-06-08T18:15:53.397" v="1495" actId="1035"/>
          <ac:spMkLst>
            <pc:docMk/>
            <pc:sldMk cId="3974390794" sldId="1077"/>
            <ac:spMk id="6" creationId="{356202E0-B94B-04A9-D71E-A666696F766F}"/>
          </ac:spMkLst>
        </pc:spChg>
        <pc:spChg chg="add mod">
          <ac:chgData name="Peter Waddell" userId="dd862b9fb7d60430" providerId="LiveId" clId="{9793AE7B-9FD7-4715-8F2C-E5544EBA4113}" dt="2023-06-08T18:16:55.777" v="1534" actId="1037"/>
          <ac:spMkLst>
            <pc:docMk/>
            <pc:sldMk cId="3974390794" sldId="1077"/>
            <ac:spMk id="8" creationId="{054BE22E-B7B8-07FD-7364-A36421AF4BC3}"/>
          </ac:spMkLst>
        </pc:spChg>
        <pc:spChg chg="add mod">
          <ac:chgData name="Peter Waddell" userId="dd862b9fb7d60430" providerId="LiveId" clId="{9793AE7B-9FD7-4715-8F2C-E5544EBA4113}" dt="2023-06-08T18:16:13.989" v="1522" actId="1035"/>
          <ac:spMkLst>
            <pc:docMk/>
            <pc:sldMk cId="3974390794" sldId="1077"/>
            <ac:spMk id="10" creationId="{FFDE9A9C-A992-4374-2F95-5413DB62C379}"/>
          </ac:spMkLst>
        </pc:spChg>
        <pc:graphicFrameChg chg="mod">
          <ac:chgData name="Peter Waddell" userId="dd862b9fb7d60430" providerId="LiveId" clId="{9793AE7B-9FD7-4715-8F2C-E5544EBA4113}" dt="2023-06-12T16:32:12.043" v="9096"/>
          <ac:graphicFrameMkLst>
            <pc:docMk/>
            <pc:sldMk cId="3974390794" sldId="1077"/>
            <ac:graphicFrameMk id="2" creationId="{DEAADAFE-56FA-4167-99AD-D3CCD2173278}"/>
          </ac:graphicFrameMkLst>
        </pc:graphicFrameChg>
      </pc:sldChg>
      <pc:sldChg chg="new">
        <pc:chgData name="Peter Waddell" userId="dd862b9fb7d60430" providerId="LiveId" clId="{9793AE7B-9FD7-4715-8F2C-E5544EBA4113}" dt="2023-06-08T18:53:07.583" v="7723" actId="680"/>
        <pc:sldMkLst>
          <pc:docMk/>
          <pc:sldMk cId="4183874693" sldId="1078"/>
        </pc:sldMkLst>
      </pc:sldChg>
      <pc:sldChg chg="delSp add mod">
        <pc:chgData name="Peter Waddell" userId="dd862b9fb7d60430" providerId="LiveId" clId="{9793AE7B-9FD7-4715-8F2C-E5544EBA4113}" dt="2023-06-12T16:26:58.588" v="9030" actId="478"/>
        <pc:sldMkLst>
          <pc:docMk/>
          <pc:sldMk cId="33051711" sldId="1079"/>
        </pc:sldMkLst>
        <pc:spChg chg="del">
          <ac:chgData name="Peter Waddell" userId="dd862b9fb7d60430" providerId="LiveId" clId="{9793AE7B-9FD7-4715-8F2C-E5544EBA4113}" dt="2023-06-12T16:26:58.588" v="9030" actId="478"/>
          <ac:spMkLst>
            <pc:docMk/>
            <pc:sldMk cId="33051711" sldId="1079"/>
            <ac:spMk id="12" creationId="{454911EB-5069-6ED1-8671-42EC6FFCF1B4}"/>
          </ac:spMkLst>
        </pc:spChg>
      </pc:sldChg>
      <pc:sldChg chg="modSp add mod modNotesTx">
        <pc:chgData name="Peter Waddell" userId="dd862b9fb7d60430" providerId="LiveId" clId="{9793AE7B-9FD7-4715-8F2C-E5544EBA4113}" dt="2023-06-12T16:29:04.868" v="9070"/>
        <pc:sldMkLst>
          <pc:docMk/>
          <pc:sldMk cId="1841828626" sldId="1080"/>
        </pc:sldMkLst>
        <pc:spChg chg="mod">
          <ac:chgData name="Peter Waddell" userId="dd862b9fb7d60430" providerId="LiveId" clId="{9793AE7B-9FD7-4715-8F2C-E5544EBA4113}" dt="2023-06-12T16:27:14.003" v="9034" actId="14100"/>
          <ac:spMkLst>
            <pc:docMk/>
            <pc:sldMk cId="1841828626" sldId="1080"/>
            <ac:spMk id="4" creationId="{CD9B9050-58FF-AC8D-577E-560523098A5A}"/>
          </ac:spMkLst>
        </pc:spChg>
      </pc:sldChg>
      <pc:sldChg chg="delSp add mod modNotesTx">
        <pc:chgData name="Peter Waddell" userId="dd862b9fb7d60430" providerId="LiveId" clId="{9793AE7B-9FD7-4715-8F2C-E5544EBA4113}" dt="2023-06-12T16:29:05.859" v="9071"/>
        <pc:sldMkLst>
          <pc:docMk/>
          <pc:sldMk cId="1740556924" sldId="1081"/>
        </pc:sldMkLst>
        <pc:spChg chg="del">
          <ac:chgData name="Peter Waddell" userId="dd862b9fb7d60430" providerId="LiveId" clId="{9793AE7B-9FD7-4715-8F2C-E5544EBA4113}" dt="2023-06-12T16:27:16.762" v="9036" actId="478"/>
          <ac:spMkLst>
            <pc:docMk/>
            <pc:sldMk cId="1740556924" sldId="1081"/>
            <ac:spMk id="4" creationId="{CD9B9050-58FF-AC8D-577E-560523098A5A}"/>
          </ac:spMkLst>
        </pc:spChg>
      </pc:sldChg>
      <pc:sldChg chg="modSp add modNotesTx">
        <pc:chgData name="Peter Waddell" userId="dd862b9fb7d60430" providerId="LiveId" clId="{9793AE7B-9FD7-4715-8F2C-E5544EBA4113}" dt="2023-06-12T16:32:03.539" v="9092"/>
        <pc:sldMkLst>
          <pc:docMk/>
          <pc:sldMk cId="3887743402" sldId="1082"/>
        </pc:sldMkLst>
        <pc:graphicFrameChg chg="mod">
          <ac:chgData name="Peter Waddell" userId="dd862b9fb7d60430" providerId="LiveId" clId="{9793AE7B-9FD7-4715-8F2C-E5544EBA4113}" dt="2023-06-12T16:32:03.539" v="9092"/>
          <ac:graphicFrameMkLst>
            <pc:docMk/>
            <pc:sldMk cId="3887743402" sldId="1082"/>
            <ac:graphicFrameMk id="2" creationId="{DEAADAFE-56FA-4167-99AD-D3CCD2173278}"/>
          </ac:graphicFrameMkLst>
        </pc:graphicFrameChg>
      </pc:sldChg>
      <pc:sldChg chg="add">
        <pc:chgData name="Peter Waddell" userId="dd862b9fb7d60430" providerId="LiveId" clId="{9793AE7B-9FD7-4715-8F2C-E5544EBA4113}" dt="2023-06-12T16:37:43.462" v="9649"/>
        <pc:sldMkLst>
          <pc:docMk/>
          <pc:sldMk cId="2934477960" sldId="1083"/>
        </pc:sldMkLst>
      </pc:sldChg>
      <pc:sldChg chg="add">
        <pc:chgData name="Peter Waddell" userId="dd862b9fb7d60430" providerId="LiveId" clId="{9793AE7B-9FD7-4715-8F2C-E5544EBA4113}" dt="2023-06-12T16:45:32.991" v="10274"/>
        <pc:sldMkLst>
          <pc:docMk/>
          <pc:sldMk cId="3466401610" sldId="1084"/>
        </pc:sldMkLst>
      </pc:sldChg>
      <pc:sldChg chg="modSp add mod">
        <pc:chgData name="Peter Waddell" userId="dd862b9fb7d60430" providerId="LiveId" clId="{9793AE7B-9FD7-4715-8F2C-E5544EBA4113}" dt="2023-06-12T16:45:52.442" v="10279" actId="14100"/>
        <pc:sldMkLst>
          <pc:docMk/>
          <pc:sldMk cId="1426326608" sldId="1085"/>
        </pc:sldMkLst>
        <pc:spChg chg="mod">
          <ac:chgData name="Peter Waddell" userId="dd862b9fb7d60430" providerId="LiveId" clId="{9793AE7B-9FD7-4715-8F2C-E5544EBA4113}" dt="2023-06-12T16:45:52.442" v="10279" actId="14100"/>
          <ac:spMkLst>
            <pc:docMk/>
            <pc:sldMk cId="1426326608" sldId="1085"/>
            <ac:spMk id="4" creationId="{376FD948-8410-F19F-66E7-7FF0707F2224}"/>
          </ac:spMkLst>
        </pc:spChg>
      </pc:sldChg>
      <pc:sldChg chg="modSp add mod">
        <pc:chgData name="Peter Waddell" userId="dd862b9fb7d60430" providerId="LiveId" clId="{9793AE7B-9FD7-4715-8F2C-E5544EBA4113}" dt="2023-06-12T16:46:12.214" v="10281" actId="14100"/>
        <pc:sldMkLst>
          <pc:docMk/>
          <pc:sldMk cId="1006598708" sldId="1086"/>
        </pc:sldMkLst>
        <pc:spChg chg="mod">
          <ac:chgData name="Peter Waddell" userId="dd862b9fb7d60430" providerId="LiveId" clId="{9793AE7B-9FD7-4715-8F2C-E5544EBA4113}" dt="2023-06-12T16:46:12.214" v="10281" actId="14100"/>
          <ac:spMkLst>
            <pc:docMk/>
            <pc:sldMk cId="1006598708" sldId="1086"/>
            <ac:spMk id="4" creationId="{376FD948-8410-F19F-66E7-7FF0707F2224}"/>
          </ac:spMkLst>
        </pc:spChg>
      </pc:sldChg>
      <pc:sldChg chg="delSp add mod">
        <pc:chgData name="Peter Waddell" userId="dd862b9fb7d60430" providerId="LiveId" clId="{9793AE7B-9FD7-4715-8F2C-E5544EBA4113}" dt="2023-06-12T16:46:22.333" v="10283" actId="478"/>
        <pc:sldMkLst>
          <pc:docMk/>
          <pc:sldMk cId="2568938081" sldId="1087"/>
        </pc:sldMkLst>
        <pc:spChg chg="del">
          <ac:chgData name="Peter Waddell" userId="dd862b9fb7d60430" providerId="LiveId" clId="{9793AE7B-9FD7-4715-8F2C-E5544EBA4113}" dt="2023-06-12T16:46:22.333" v="10283" actId="478"/>
          <ac:spMkLst>
            <pc:docMk/>
            <pc:sldMk cId="2568938081" sldId="1087"/>
            <ac:spMk id="4" creationId="{376FD948-8410-F19F-66E7-7FF0707F2224}"/>
          </ac:spMkLst>
        </pc:spChg>
      </pc:sldChg>
      <pc:sldChg chg="add">
        <pc:chgData name="Peter Waddell" userId="dd862b9fb7d60430" providerId="LiveId" clId="{9793AE7B-9FD7-4715-8F2C-E5544EBA4113}" dt="2023-06-12T16:47:05.879" v="10284"/>
        <pc:sldMkLst>
          <pc:docMk/>
          <pc:sldMk cId="2393636875" sldId="1088"/>
        </pc:sldMkLst>
      </pc:sldChg>
      <pc:sldChg chg="add">
        <pc:chgData name="Peter Waddell" userId="dd862b9fb7d60430" providerId="LiveId" clId="{9793AE7B-9FD7-4715-8F2C-E5544EBA4113}" dt="2023-06-12T16:47:44.433" v="10287"/>
        <pc:sldMkLst>
          <pc:docMk/>
          <pc:sldMk cId="4259753912" sldId="1089"/>
        </pc:sldMkLst>
      </pc:sldChg>
      <pc:sldChg chg="add">
        <pc:chgData name="Peter Waddell" userId="dd862b9fb7d60430" providerId="LiveId" clId="{9793AE7B-9FD7-4715-8F2C-E5544EBA4113}" dt="2023-06-12T16:49:38.424" v="10294"/>
        <pc:sldMkLst>
          <pc:docMk/>
          <pc:sldMk cId="1092983699" sldId="1090"/>
        </pc:sldMkLst>
      </pc:sldChg>
      <pc:sldChg chg="addSp delSp modSp add mod modNotesTx">
        <pc:chgData name="Peter Waddell" userId="dd862b9fb7d60430" providerId="LiveId" clId="{9793AE7B-9FD7-4715-8F2C-E5544EBA4113}" dt="2023-06-12T17:13:14.600" v="11027"/>
        <pc:sldMkLst>
          <pc:docMk/>
          <pc:sldMk cId="3783119397" sldId="1091"/>
        </pc:sldMkLst>
        <pc:spChg chg="del">
          <ac:chgData name="Peter Waddell" userId="dd862b9fb7d60430" providerId="LiveId" clId="{9793AE7B-9FD7-4715-8F2C-E5544EBA4113}" dt="2023-06-12T17:00:01.573" v="10725" actId="478"/>
          <ac:spMkLst>
            <pc:docMk/>
            <pc:sldMk cId="3783119397" sldId="1091"/>
            <ac:spMk id="6" creationId="{26A04256-1673-3D52-C0CA-FDD2A21AD8AE}"/>
          </ac:spMkLst>
        </pc:spChg>
        <pc:spChg chg="del">
          <ac:chgData name="Peter Waddell" userId="dd862b9fb7d60430" providerId="LiveId" clId="{9793AE7B-9FD7-4715-8F2C-E5544EBA4113}" dt="2023-06-12T17:00:01.573" v="10725" actId="478"/>
          <ac:spMkLst>
            <pc:docMk/>
            <pc:sldMk cId="3783119397" sldId="1091"/>
            <ac:spMk id="7" creationId="{8E8F29FF-8110-6205-72DE-DB7B23E2ADAC}"/>
          </ac:spMkLst>
        </pc:spChg>
        <pc:spChg chg="del">
          <ac:chgData name="Peter Waddell" userId="dd862b9fb7d60430" providerId="LiveId" clId="{9793AE7B-9FD7-4715-8F2C-E5544EBA4113}" dt="2023-06-12T17:00:01.573" v="10725" actId="478"/>
          <ac:spMkLst>
            <pc:docMk/>
            <pc:sldMk cId="3783119397" sldId="1091"/>
            <ac:spMk id="9" creationId="{3D8E6773-4CC5-0E8D-06D1-6EBFAA5C728D}"/>
          </ac:spMkLst>
        </pc:spChg>
        <pc:spChg chg="add mod">
          <ac:chgData name="Peter Waddell" userId="dd862b9fb7d60430" providerId="LiveId" clId="{9793AE7B-9FD7-4715-8F2C-E5544EBA4113}" dt="2023-06-12T17:05:42.696" v="10912" actId="1035"/>
          <ac:spMkLst>
            <pc:docMk/>
            <pc:sldMk cId="3783119397" sldId="1091"/>
            <ac:spMk id="11" creationId="{9810E0EF-D8A6-D0B2-2A0D-4FB7849ABC47}"/>
          </ac:spMkLst>
        </pc:spChg>
        <pc:spChg chg="add mod">
          <ac:chgData name="Peter Waddell" userId="dd862b9fb7d60430" providerId="LiveId" clId="{9793AE7B-9FD7-4715-8F2C-E5544EBA4113}" dt="2023-06-12T17:05:57.906" v="10914" actId="1036"/>
          <ac:spMkLst>
            <pc:docMk/>
            <pc:sldMk cId="3783119397" sldId="1091"/>
            <ac:spMk id="12" creationId="{E335D260-57C8-3DCA-E667-111B66A6C4A8}"/>
          </ac:spMkLst>
        </pc:spChg>
        <pc:spChg chg="add mod">
          <ac:chgData name="Peter Waddell" userId="dd862b9fb7d60430" providerId="LiveId" clId="{9793AE7B-9FD7-4715-8F2C-E5544EBA4113}" dt="2023-06-12T17:05:42.696" v="10912" actId="1035"/>
          <ac:spMkLst>
            <pc:docMk/>
            <pc:sldMk cId="3783119397" sldId="1091"/>
            <ac:spMk id="13" creationId="{FFD22174-8598-804E-79BE-99F9A5B88935}"/>
          </ac:spMkLst>
        </pc:spChg>
        <pc:spChg chg="add mod">
          <ac:chgData name="Peter Waddell" userId="dd862b9fb7d60430" providerId="LiveId" clId="{9793AE7B-9FD7-4715-8F2C-E5544EBA4113}" dt="2023-06-12T17:05:42.696" v="10912" actId="1035"/>
          <ac:spMkLst>
            <pc:docMk/>
            <pc:sldMk cId="3783119397" sldId="1091"/>
            <ac:spMk id="15" creationId="{C098E6D9-5990-958F-0C24-C20542BCC841}"/>
          </ac:spMkLst>
        </pc:spChg>
        <pc:spChg chg="del">
          <ac:chgData name="Peter Waddell" userId="dd862b9fb7d60430" providerId="LiveId" clId="{9793AE7B-9FD7-4715-8F2C-E5544EBA4113}" dt="2023-06-12T17:00:01.573" v="10725" actId="478"/>
          <ac:spMkLst>
            <pc:docMk/>
            <pc:sldMk cId="3783119397" sldId="1091"/>
            <ac:spMk id="18" creationId="{1195F0B6-C960-FB35-CC40-633F48E73286}"/>
          </ac:spMkLst>
        </pc:spChg>
        <pc:spChg chg="del">
          <ac:chgData name="Peter Waddell" userId="dd862b9fb7d60430" providerId="LiveId" clId="{9793AE7B-9FD7-4715-8F2C-E5544EBA4113}" dt="2023-06-12T17:00:01.573" v="10725" actId="478"/>
          <ac:spMkLst>
            <pc:docMk/>
            <pc:sldMk cId="3783119397" sldId="1091"/>
            <ac:spMk id="19" creationId="{7374886C-379A-648B-91FA-BCDE1E36C41B}"/>
          </ac:spMkLst>
        </pc:spChg>
        <pc:spChg chg="mod">
          <ac:chgData name="Peter Waddell" userId="dd862b9fb7d60430" providerId="LiveId" clId="{9793AE7B-9FD7-4715-8F2C-E5544EBA4113}" dt="2023-06-12T16:59:56.653" v="10724" actId="20577"/>
          <ac:spMkLst>
            <pc:docMk/>
            <pc:sldMk cId="3783119397" sldId="1091"/>
            <ac:spMk id="20" creationId="{F9DBB6C4-0BCF-1082-4DBD-350001C648CE}"/>
          </ac:spMkLst>
        </pc:spChg>
        <pc:spChg chg="del">
          <ac:chgData name="Peter Waddell" userId="dd862b9fb7d60430" providerId="LiveId" clId="{9793AE7B-9FD7-4715-8F2C-E5544EBA4113}" dt="2023-06-12T17:00:01.573" v="10725" actId="478"/>
          <ac:spMkLst>
            <pc:docMk/>
            <pc:sldMk cId="3783119397" sldId="1091"/>
            <ac:spMk id="21" creationId="{B9B5D0EF-3FCF-1DD1-1F2A-0DCBAF4396C6}"/>
          </ac:spMkLst>
        </pc:spChg>
        <pc:spChg chg="del">
          <ac:chgData name="Peter Waddell" userId="dd862b9fb7d60430" providerId="LiveId" clId="{9793AE7B-9FD7-4715-8F2C-E5544EBA4113}" dt="2023-06-12T17:00:01.573" v="10725" actId="478"/>
          <ac:spMkLst>
            <pc:docMk/>
            <pc:sldMk cId="3783119397" sldId="1091"/>
            <ac:spMk id="24" creationId="{1E597CFD-93E8-91FE-7E82-6AA4AD51B7D9}"/>
          </ac:spMkLst>
        </pc:spChg>
        <pc:spChg chg="del">
          <ac:chgData name="Peter Waddell" userId="dd862b9fb7d60430" providerId="LiveId" clId="{9793AE7B-9FD7-4715-8F2C-E5544EBA4113}" dt="2023-06-12T17:00:01.573" v="10725" actId="478"/>
          <ac:spMkLst>
            <pc:docMk/>
            <pc:sldMk cId="3783119397" sldId="1091"/>
            <ac:spMk id="25" creationId="{BA3192D1-2CF6-815C-DC3B-D76C95A83BFD}"/>
          </ac:spMkLst>
        </pc:spChg>
        <pc:spChg chg="add mod">
          <ac:chgData name="Peter Waddell" userId="dd862b9fb7d60430" providerId="LiveId" clId="{9793AE7B-9FD7-4715-8F2C-E5544EBA4113}" dt="2023-06-12T17:00:08.977" v="10727"/>
          <ac:spMkLst>
            <pc:docMk/>
            <pc:sldMk cId="3783119397" sldId="1091"/>
            <ac:spMk id="26" creationId="{3BAC1F22-998E-26E9-AE87-81419EBED0EA}"/>
          </ac:spMkLst>
        </pc:spChg>
        <pc:spChg chg="add mod">
          <ac:chgData name="Peter Waddell" userId="dd862b9fb7d60430" providerId="LiveId" clId="{9793AE7B-9FD7-4715-8F2C-E5544EBA4113}" dt="2023-06-12T17:00:08.977" v="10727"/>
          <ac:spMkLst>
            <pc:docMk/>
            <pc:sldMk cId="3783119397" sldId="1091"/>
            <ac:spMk id="28" creationId="{BC098FA6-0DAB-5529-3454-A8FBA89F8212}"/>
          </ac:spMkLst>
        </pc:spChg>
        <pc:spChg chg="add mod">
          <ac:chgData name="Peter Waddell" userId="dd862b9fb7d60430" providerId="LiveId" clId="{9793AE7B-9FD7-4715-8F2C-E5544EBA4113}" dt="2023-06-12T17:04:26.331" v="10828" actId="1036"/>
          <ac:spMkLst>
            <pc:docMk/>
            <pc:sldMk cId="3783119397" sldId="1091"/>
            <ac:spMk id="29" creationId="{2B9AC2BA-80E9-B353-04B3-4D15862296C9}"/>
          </ac:spMkLst>
        </pc:spChg>
        <pc:spChg chg="add mod">
          <ac:chgData name="Peter Waddell" userId="dd862b9fb7d60430" providerId="LiveId" clId="{9793AE7B-9FD7-4715-8F2C-E5544EBA4113}" dt="2023-06-12T17:04:26.331" v="10828" actId="1036"/>
          <ac:spMkLst>
            <pc:docMk/>
            <pc:sldMk cId="3783119397" sldId="1091"/>
            <ac:spMk id="30" creationId="{8D07F1F6-29FC-8AA1-0FA9-A5EC13D6A656}"/>
          </ac:spMkLst>
        </pc:spChg>
        <pc:spChg chg="add mod">
          <ac:chgData name="Peter Waddell" userId="dd862b9fb7d60430" providerId="LiveId" clId="{9793AE7B-9FD7-4715-8F2C-E5544EBA4113}" dt="2023-06-12T17:04:26.331" v="10828" actId="1036"/>
          <ac:spMkLst>
            <pc:docMk/>
            <pc:sldMk cId="3783119397" sldId="1091"/>
            <ac:spMk id="34" creationId="{8827E036-2C1E-218A-DEB8-901592D3FA05}"/>
          </ac:spMkLst>
        </pc:spChg>
        <pc:spChg chg="add mod">
          <ac:chgData name="Peter Waddell" userId="dd862b9fb7d60430" providerId="LiveId" clId="{9793AE7B-9FD7-4715-8F2C-E5544EBA4113}" dt="2023-06-12T17:04:26.331" v="10828" actId="1036"/>
          <ac:spMkLst>
            <pc:docMk/>
            <pc:sldMk cId="3783119397" sldId="1091"/>
            <ac:spMk id="35" creationId="{AFCE3E8E-2931-E794-2585-1BD63A99F1A8}"/>
          </ac:spMkLst>
        </pc:spChg>
        <pc:spChg chg="add mod">
          <ac:chgData name="Peter Waddell" userId="dd862b9fb7d60430" providerId="LiveId" clId="{9793AE7B-9FD7-4715-8F2C-E5544EBA4113}" dt="2023-06-12T17:04:26.331" v="10828" actId="1036"/>
          <ac:spMkLst>
            <pc:docMk/>
            <pc:sldMk cId="3783119397" sldId="1091"/>
            <ac:spMk id="36" creationId="{9F6EE3B5-AFFF-9ACC-49CF-C277BB6B93F0}"/>
          </ac:spMkLst>
        </pc:spChg>
        <pc:spChg chg="add mod">
          <ac:chgData name="Peter Waddell" userId="dd862b9fb7d60430" providerId="LiveId" clId="{9793AE7B-9FD7-4715-8F2C-E5544EBA4113}" dt="2023-06-12T17:05:42.696" v="10912" actId="1035"/>
          <ac:spMkLst>
            <pc:docMk/>
            <pc:sldMk cId="3783119397" sldId="1091"/>
            <ac:spMk id="37" creationId="{DFA00603-D378-FDCD-1CD7-B3C12039D274}"/>
          </ac:spMkLst>
        </pc:spChg>
        <pc:spChg chg="add mod">
          <ac:chgData name="Peter Waddell" userId="dd862b9fb7d60430" providerId="LiveId" clId="{9793AE7B-9FD7-4715-8F2C-E5544EBA4113}" dt="2023-06-12T17:13:00.952" v="11023" actId="207"/>
          <ac:spMkLst>
            <pc:docMk/>
            <pc:sldMk cId="3783119397" sldId="1091"/>
            <ac:spMk id="38" creationId="{6B508062-D6BC-3168-FE1B-38D4EEDB7A14}"/>
          </ac:spMkLst>
        </pc:spChg>
        <pc:spChg chg="add mod">
          <ac:chgData name="Peter Waddell" userId="dd862b9fb7d60430" providerId="LiveId" clId="{9793AE7B-9FD7-4715-8F2C-E5544EBA4113}" dt="2023-06-12T17:13:04.486" v="11026" actId="14100"/>
          <ac:spMkLst>
            <pc:docMk/>
            <pc:sldMk cId="3783119397" sldId="1091"/>
            <ac:spMk id="39" creationId="{26402A63-19B5-4204-A79C-1DCF54BABDB2}"/>
          </ac:spMkLst>
        </pc:spChg>
        <pc:spChg chg="del">
          <ac:chgData name="Peter Waddell" userId="dd862b9fb7d60430" providerId="LiveId" clId="{9793AE7B-9FD7-4715-8F2C-E5544EBA4113}" dt="2023-06-12T17:00:01.573" v="10725" actId="478"/>
          <ac:spMkLst>
            <pc:docMk/>
            <pc:sldMk cId="3783119397" sldId="1091"/>
            <ac:spMk id="64" creationId="{31DED23D-9D68-C904-3964-6E5EB43209E4}"/>
          </ac:spMkLst>
        </pc:spChg>
        <pc:spChg chg="del">
          <ac:chgData name="Peter Waddell" userId="dd862b9fb7d60430" providerId="LiveId" clId="{9793AE7B-9FD7-4715-8F2C-E5544EBA4113}" dt="2023-06-12T17:00:01.573" v="10725" actId="478"/>
          <ac:spMkLst>
            <pc:docMk/>
            <pc:sldMk cId="3783119397" sldId="1091"/>
            <ac:spMk id="65" creationId="{EF23B780-E759-B77C-FDAD-CB3A9C0B9795}"/>
          </ac:spMkLst>
        </pc:spChg>
        <pc:graphicFrameChg chg="del">
          <ac:chgData name="Peter Waddell" userId="dd862b9fb7d60430" providerId="LiveId" clId="{9793AE7B-9FD7-4715-8F2C-E5544EBA4113}" dt="2023-06-12T17:00:01.573" v="10725" actId="478"/>
          <ac:graphicFrameMkLst>
            <pc:docMk/>
            <pc:sldMk cId="3783119397" sldId="1091"/>
            <ac:graphicFrameMk id="3" creationId="{CAD93B2F-5163-6D83-8620-A786F9DEA5B6}"/>
          </ac:graphicFrameMkLst>
        </pc:graphicFrameChg>
        <pc:graphicFrameChg chg="del">
          <ac:chgData name="Peter Waddell" userId="dd862b9fb7d60430" providerId="LiveId" clId="{9793AE7B-9FD7-4715-8F2C-E5544EBA4113}" dt="2023-06-12T17:00:01.573" v="10725" actId="478"/>
          <ac:graphicFrameMkLst>
            <pc:docMk/>
            <pc:sldMk cId="3783119397" sldId="1091"/>
            <ac:graphicFrameMk id="4" creationId="{3D3DD487-4303-273F-B8B4-AB5908A026F4}"/>
          </ac:graphicFrameMkLst>
        </pc:graphicFrameChg>
        <pc:graphicFrameChg chg="del">
          <ac:chgData name="Peter Waddell" userId="dd862b9fb7d60430" providerId="LiveId" clId="{9793AE7B-9FD7-4715-8F2C-E5544EBA4113}" dt="2023-06-12T17:00:01.573" v="10725" actId="478"/>
          <ac:graphicFrameMkLst>
            <pc:docMk/>
            <pc:sldMk cId="3783119397" sldId="1091"/>
            <ac:graphicFrameMk id="5" creationId="{B8D2E82C-9E66-97B3-5591-5FB4E0EACB4B}"/>
          </ac:graphicFrameMkLst>
        </pc:graphicFrameChg>
        <pc:graphicFrameChg chg="add mod">
          <ac:chgData name="Peter Waddell" userId="dd862b9fb7d60430" providerId="LiveId" clId="{9793AE7B-9FD7-4715-8F2C-E5544EBA4113}" dt="2023-06-12T17:04:26.331" v="10828" actId="1036"/>
          <ac:graphicFrameMkLst>
            <pc:docMk/>
            <pc:sldMk cId="3783119397" sldId="1091"/>
            <ac:graphicFrameMk id="8" creationId="{B25749BB-8AA7-F9D4-5B52-44C68C3C15EF}"/>
          </ac:graphicFrameMkLst>
        </pc:graphicFrameChg>
        <pc:graphicFrameChg chg="add mod">
          <ac:chgData name="Peter Waddell" userId="dd862b9fb7d60430" providerId="LiveId" clId="{9793AE7B-9FD7-4715-8F2C-E5544EBA4113}" dt="2023-06-12T17:05:42.696" v="10912" actId="1035"/>
          <ac:graphicFrameMkLst>
            <pc:docMk/>
            <pc:sldMk cId="3783119397" sldId="1091"/>
            <ac:graphicFrameMk id="10" creationId="{0B22CCD9-847C-5586-B2D7-3D8BEC4653A3}"/>
          </ac:graphicFrameMkLst>
        </pc:graphicFrameChg>
        <pc:graphicFrameChg chg="add mod">
          <ac:chgData name="Peter Waddell" userId="dd862b9fb7d60430" providerId="LiveId" clId="{9793AE7B-9FD7-4715-8F2C-E5544EBA4113}" dt="2023-06-12T17:01:56.562" v="10764" actId="1038"/>
          <ac:graphicFrameMkLst>
            <pc:docMk/>
            <pc:sldMk cId="3783119397" sldId="1091"/>
            <ac:graphicFrameMk id="17" creationId="{6499CCCC-68AE-28CC-E82A-CC3F838DBF8F}"/>
          </ac:graphicFrameMkLst>
        </pc:graphicFrameChg>
        <pc:graphicFrameChg chg="add mod">
          <ac:chgData name="Peter Waddell" userId="dd862b9fb7d60430" providerId="LiveId" clId="{9793AE7B-9FD7-4715-8F2C-E5544EBA4113}" dt="2023-06-12T17:01:48.232" v="10757" actId="1076"/>
          <ac:graphicFrameMkLst>
            <pc:docMk/>
            <pc:sldMk cId="3783119397" sldId="1091"/>
            <ac:graphicFrameMk id="27" creationId="{703342AF-0F5D-D260-D79C-036180E85CA3}"/>
          </ac:graphicFrameMkLst>
        </pc:graphicFrameChg>
        <pc:picChg chg="del">
          <ac:chgData name="Peter Waddell" userId="dd862b9fb7d60430" providerId="LiveId" clId="{9793AE7B-9FD7-4715-8F2C-E5544EBA4113}" dt="2023-06-12T17:00:01.573" v="10725" actId="478"/>
          <ac:picMkLst>
            <pc:docMk/>
            <pc:sldMk cId="3783119397" sldId="1091"/>
            <ac:picMk id="2" creationId="{61C199B9-2BB0-4DF1-746B-1DD1A1201F77}"/>
          </ac:picMkLst>
        </pc:picChg>
        <pc:picChg chg="del">
          <ac:chgData name="Peter Waddell" userId="dd862b9fb7d60430" providerId="LiveId" clId="{9793AE7B-9FD7-4715-8F2C-E5544EBA4113}" dt="2023-06-12T17:00:01.573" v="10725" actId="478"/>
          <ac:picMkLst>
            <pc:docMk/>
            <pc:sldMk cId="3783119397" sldId="1091"/>
            <ac:picMk id="22" creationId="{9EF1E948-C6F7-978D-11A8-001F175D2526}"/>
          </ac:picMkLst>
        </pc:picChg>
        <pc:picChg chg="del">
          <ac:chgData name="Peter Waddell" userId="dd862b9fb7d60430" providerId="LiveId" clId="{9793AE7B-9FD7-4715-8F2C-E5544EBA4113}" dt="2023-06-12T17:00:01.573" v="10725" actId="478"/>
          <ac:picMkLst>
            <pc:docMk/>
            <pc:sldMk cId="3783119397" sldId="1091"/>
            <ac:picMk id="23" creationId="{FE81D7A2-0F26-124D-3FE0-B07EE043C070}"/>
          </ac:picMkLst>
        </pc:picChg>
        <pc:cxnChg chg="add mod">
          <ac:chgData name="Peter Waddell" userId="dd862b9fb7d60430" providerId="LiveId" clId="{9793AE7B-9FD7-4715-8F2C-E5544EBA4113}" dt="2023-06-12T17:04:26.331" v="10828" actId="1036"/>
          <ac:cxnSpMkLst>
            <pc:docMk/>
            <pc:sldMk cId="3783119397" sldId="1091"/>
            <ac:cxnSpMk id="16" creationId="{353ED328-E8A5-B687-C267-C243D4193F1C}"/>
          </ac:cxnSpMkLst>
        </pc:cxnChg>
        <pc:cxnChg chg="add mod">
          <ac:chgData name="Peter Waddell" userId="dd862b9fb7d60430" providerId="LiveId" clId="{9793AE7B-9FD7-4715-8F2C-E5544EBA4113}" dt="2023-06-12T17:04:26.331" v="10828" actId="1036"/>
          <ac:cxnSpMkLst>
            <pc:docMk/>
            <pc:sldMk cId="3783119397" sldId="1091"/>
            <ac:cxnSpMk id="31" creationId="{75B4ACC9-507B-52FD-1333-AD319A3EC993}"/>
          </ac:cxnSpMkLst>
        </pc:cxnChg>
        <pc:cxnChg chg="add mod">
          <ac:chgData name="Peter Waddell" userId="dd862b9fb7d60430" providerId="LiveId" clId="{9793AE7B-9FD7-4715-8F2C-E5544EBA4113}" dt="2023-06-12T17:04:26.331" v="10828" actId="1036"/>
          <ac:cxnSpMkLst>
            <pc:docMk/>
            <pc:sldMk cId="3783119397" sldId="1091"/>
            <ac:cxnSpMk id="32" creationId="{E96FC463-0E77-7997-60FF-33264925DBC8}"/>
          </ac:cxnSpMkLst>
        </pc:cxnChg>
        <pc:cxnChg chg="add mod">
          <ac:chgData name="Peter Waddell" userId="dd862b9fb7d60430" providerId="LiveId" clId="{9793AE7B-9FD7-4715-8F2C-E5544EBA4113}" dt="2023-06-12T17:04:26.331" v="10828" actId="1036"/>
          <ac:cxnSpMkLst>
            <pc:docMk/>
            <pc:sldMk cId="3783119397" sldId="1091"/>
            <ac:cxnSpMk id="33" creationId="{A47FF316-908A-E91A-DB87-3CF817D715A7}"/>
          </ac:cxnSpMkLst>
        </pc:cxnChg>
        <pc:cxnChg chg="del">
          <ac:chgData name="Peter Waddell" userId="dd862b9fb7d60430" providerId="LiveId" clId="{9793AE7B-9FD7-4715-8F2C-E5544EBA4113}" dt="2023-06-12T17:00:01.573" v="10725" actId="478"/>
          <ac:cxnSpMkLst>
            <pc:docMk/>
            <pc:sldMk cId="3783119397" sldId="1091"/>
            <ac:cxnSpMk id="66" creationId="{58DDAD99-F0DA-3FE8-D6B6-7749CE15D4E6}"/>
          </ac:cxnSpMkLst>
        </pc:cxnChg>
        <pc:cxnChg chg="del">
          <ac:chgData name="Peter Waddell" userId="dd862b9fb7d60430" providerId="LiveId" clId="{9793AE7B-9FD7-4715-8F2C-E5544EBA4113}" dt="2023-06-12T17:00:01.573" v="10725" actId="478"/>
          <ac:cxnSpMkLst>
            <pc:docMk/>
            <pc:sldMk cId="3783119397" sldId="1091"/>
            <ac:cxnSpMk id="67" creationId="{48814684-FF3F-7D59-7BDB-F2715E4E869D}"/>
          </ac:cxnSpMkLst>
        </pc:cxnChg>
      </pc:sldChg>
      <pc:sldChg chg="addSp delSp modSp add del mod">
        <pc:chgData name="Peter Waddell" userId="dd862b9fb7d60430" providerId="LiveId" clId="{9793AE7B-9FD7-4715-8F2C-E5544EBA4113}" dt="2023-06-12T17:08:52.830" v="10948" actId="47"/>
        <pc:sldMkLst>
          <pc:docMk/>
          <pc:sldMk cId="1608120173" sldId="1092"/>
        </pc:sldMkLst>
        <pc:spChg chg="add mod">
          <ac:chgData name="Peter Waddell" userId="dd862b9fb7d60430" providerId="LiveId" clId="{9793AE7B-9FD7-4715-8F2C-E5544EBA4113}" dt="2023-06-12T17:04:40.846" v="10844" actId="1036"/>
          <ac:spMkLst>
            <pc:docMk/>
            <pc:sldMk cId="1608120173" sldId="1092"/>
            <ac:spMk id="4" creationId="{DB577E40-316F-B42D-1857-53DCF8CF856E}"/>
          </ac:spMkLst>
        </pc:spChg>
        <pc:spChg chg="add mod">
          <ac:chgData name="Peter Waddell" userId="dd862b9fb7d60430" providerId="LiveId" clId="{9793AE7B-9FD7-4715-8F2C-E5544EBA4113}" dt="2023-06-12T17:04:40.846" v="10844" actId="1036"/>
          <ac:spMkLst>
            <pc:docMk/>
            <pc:sldMk cId="1608120173" sldId="1092"/>
            <ac:spMk id="9" creationId="{7C0C20D1-B742-FF9D-C182-CEAACF7901FE}"/>
          </ac:spMkLst>
        </pc:spChg>
        <pc:spChg chg="mod">
          <ac:chgData name="Peter Waddell" userId="dd862b9fb7d60430" providerId="LiveId" clId="{9793AE7B-9FD7-4715-8F2C-E5544EBA4113}" dt="2023-06-12T17:05:10.426" v="10869" actId="1035"/>
          <ac:spMkLst>
            <pc:docMk/>
            <pc:sldMk cId="1608120173" sldId="1092"/>
            <ac:spMk id="11" creationId="{9810E0EF-D8A6-D0B2-2A0D-4FB7849ABC47}"/>
          </ac:spMkLst>
        </pc:spChg>
        <pc:spChg chg="mod">
          <ac:chgData name="Peter Waddell" userId="dd862b9fb7d60430" providerId="LiveId" clId="{9793AE7B-9FD7-4715-8F2C-E5544EBA4113}" dt="2023-06-12T17:05:10.426" v="10869" actId="1035"/>
          <ac:spMkLst>
            <pc:docMk/>
            <pc:sldMk cId="1608120173" sldId="1092"/>
            <ac:spMk id="12" creationId="{E335D260-57C8-3DCA-E667-111B66A6C4A8}"/>
          </ac:spMkLst>
        </pc:spChg>
        <pc:spChg chg="mod">
          <ac:chgData name="Peter Waddell" userId="dd862b9fb7d60430" providerId="LiveId" clId="{9793AE7B-9FD7-4715-8F2C-E5544EBA4113}" dt="2023-06-12T17:05:10.426" v="10869" actId="1035"/>
          <ac:spMkLst>
            <pc:docMk/>
            <pc:sldMk cId="1608120173" sldId="1092"/>
            <ac:spMk id="13" creationId="{FFD22174-8598-804E-79BE-99F9A5B88935}"/>
          </ac:spMkLst>
        </pc:spChg>
        <pc:spChg chg="mod">
          <ac:chgData name="Peter Waddell" userId="dd862b9fb7d60430" providerId="LiveId" clId="{9793AE7B-9FD7-4715-8F2C-E5544EBA4113}" dt="2023-06-12T17:05:10.426" v="10869" actId="1035"/>
          <ac:spMkLst>
            <pc:docMk/>
            <pc:sldMk cId="1608120173" sldId="1092"/>
            <ac:spMk id="15" creationId="{C098E6D9-5990-958F-0C24-C20542BCC841}"/>
          </ac:spMkLst>
        </pc:spChg>
        <pc:spChg chg="add mod">
          <ac:chgData name="Peter Waddell" userId="dd862b9fb7d60430" providerId="LiveId" clId="{9793AE7B-9FD7-4715-8F2C-E5544EBA4113}" dt="2023-06-12T17:04:40.846" v="10844" actId="1036"/>
          <ac:spMkLst>
            <pc:docMk/>
            <pc:sldMk cId="1608120173" sldId="1092"/>
            <ac:spMk id="18" creationId="{1F0E286D-A0C6-4AD0-5FBF-598694329258}"/>
          </ac:spMkLst>
        </pc:spChg>
        <pc:spChg chg="add del">
          <ac:chgData name="Peter Waddell" userId="dd862b9fb7d60430" providerId="LiveId" clId="{9793AE7B-9FD7-4715-8F2C-E5544EBA4113}" dt="2023-06-12T17:06:34.772" v="10922" actId="22"/>
          <ac:spMkLst>
            <pc:docMk/>
            <pc:sldMk cId="1608120173" sldId="1092"/>
            <ac:spMk id="21" creationId="{62D9DC48-80D7-44C6-848A-7A0BE50B5C8B}"/>
          </ac:spMkLst>
        </pc:spChg>
        <pc:spChg chg="del">
          <ac:chgData name="Peter Waddell" userId="dd862b9fb7d60430" providerId="LiveId" clId="{9793AE7B-9FD7-4715-8F2C-E5544EBA4113}" dt="2023-06-12T17:03:55.497" v="10809" actId="478"/>
          <ac:spMkLst>
            <pc:docMk/>
            <pc:sldMk cId="1608120173" sldId="1092"/>
            <ac:spMk id="29" creationId="{2B9AC2BA-80E9-B353-04B3-4D15862296C9}"/>
          </ac:spMkLst>
        </pc:spChg>
        <pc:spChg chg="del">
          <ac:chgData name="Peter Waddell" userId="dd862b9fb7d60430" providerId="LiveId" clId="{9793AE7B-9FD7-4715-8F2C-E5544EBA4113}" dt="2023-06-12T17:03:55.497" v="10809" actId="478"/>
          <ac:spMkLst>
            <pc:docMk/>
            <pc:sldMk cId="1608120173" sldId="1092"/>
            <ac:spMk id="30" creationId="{8D07F1F6-29FC-8AA1-0FA9-A5EC13D6A656}"/>
          </ac:spMkLst>
        </pc:spChg>
        <pc:spChg chg="mod">
          <ac:chgData name="Peter Waddell" userId="dd862b9fb7d60430" providerId="LiveId" clId="{9793AE7B-9FD7-4715-8F2C-E5544EBA4113}" dt="2023-06-12T17:06:25.893" v="10920" actId="2711"/>
          <ac:spMkLst>
            <pc:docMk/>
            <pc:sldMk cId="1608120173" sldId="1092"/>
            <ac:spMk id="34" creationId="{8827E036-2C1E-218A-DEB8-901592D3FA05}"/>
          </ac:spMkLst>
        </pc:spChg>
        <pc:spChg chg="mod">
          <ac:chgData name="Peter Waddell" userId="dd862b9fb7d60430" providerId="LiveId" clId="{9793AE7B-9FD7-4715-8F2C-E5544EBA4113}" dt="2023-06-12T17:04:40.846" v="10844" actId="1036"/>
          <ac:spMkLst>
            <pc:docMk/>
            <pc:sldMk cId="1608120173" sldId="1092"/>
            <ac:spMk id="35" creationId="{AFCE3E8E-2931-E794-2585-1BD63A99F1A8}"/>
          </ac:spMkLst>
        </pc:spChg>
        <pc:spChg chg="mod">
          <ac:chgData name="Peter Waddell" userId="dd862b9fb7d60430" providerId="LiveId" clId="{9793AE7B-9FD7-4715-8F2C-E5544EBA4113}" dt="2023-06-12T17:04:40.846" v="10844" actId="1036"/>
          <ac:spMkLst>
            <pc:docMk/>
            <pc:sldMk cId="1608120173" sldId="1092"/>
            <ac:spMk id="36" creationId="{9F6EE3B5-AFFF-9ACC-49CF-C277BB6B93F0}"/>
          </ac:spMkLst>
        </pc:spChg>
        <pc:spChg chg="mod">
          <ac:chgData name="Peter Waddell" userId="dd862b9fb7d60430" providerId="LiveId" clId="{9793AE7B-9FD7-4715-8F2C-E5544EBA4113}" dt="2023-06-12T17:05:10.426" v="10869" actId="1035"/>
          <ac:spMkLst>
            <pc:docMk/>
            <pc:sldMk cId="1608120173" sldId="1092"/>
            <ac:spMk id="37" creationId="{DFA00603-D378-FDCD-1CD7-B3C12039D274}"/>
          </ac:spMkLst>
        </pc:spChg>
        <pc:graphicFrameChg chg="add mod ord">
          <ac:chgData name="Peter Waddell" userId="dd862b9fb7d60430" providerId="LiveId" clId="{9793AE7B-9FD7-4715-8F2C-E5544EBA4113}" dt="2023-06-12T17:03:28.382" v="10808" actId="1038"/>
          <ac:graphicFrameMkLst>
            <pc:docMk/>
            <pc:sldMk cId="1608120173" sldId="1092"/>
            <ac:graphicFrameMk id="2" creationId="{B2105EB9-4BC5-8FAD-BCFB-E425C4999AF4}"/>
          </ac:graphicFrameMkLst>
        </pc:graphicFrameChg>
        <pc:graphicFrameChg chg="mod">
          <ac:chgData name="Peter Waddell" userId="dd862b9fb7d60430" providerId="LiveId" clId="{9793AE7B-9FD7-4715-8F2C-E5544EBA4113}" dt="2023-06-12T17:04:40.846" v="10844" actId="1036"/>
          <ac:graphicFrameMkLst>
            <pc:docMk/>
            <pc:sldMk cId="1608120173" sldId="1092"/>
            <ac:graphicFrameMk id="8" creationId="{B25749BB-8AA7-F9D4-5B52-44C68C3C15EF}"/>
          </ac:graphicFrameMkLst>
        </pc:graphicFrameChg>
        <pc:graphicFrameChg chg="mod">
          <ac:chgData name="Peter Waddell" userId="dd862b9fb7d60430" providerId="LiveId" clId="{9793AE7B-9FD7-4715-8F2C-E5544EBA4113}" dt="2023-06-12T17:05:49.833" v="10913" actId="1035"/>
          <ac:graphicFrameMkLst>
            <pc:docMk/>
            <pc:sldMk cId="1608120173" sldId="1092"/>
            <ac:graphicFrameMk id="10" creationId="{0B22CCD9-847C-5586-B2D7-3D8BEC4653A3}"/>
          </ac:graphicFrameMkLst>
        </pc:graphicFrameChg>
        <pc:graphicFrameChg chg="del">
          <ac:chgData name="Peter Waddell" userId="dd862b9fb7d60430" providerId="LiveId" clId="{9793AE7B-9FD7-4715-8F2C-E5544EBA4113}" dt="2023-06-12T17:03:13.417" v="10797" actId="478"/>
          <ac:graphicFrameMkLst>
            <pc:docMk/>
            <pc:sldMk cId="1608120173" sldId="1092"/>
            <ac:graphicFrameMk id="27" creationId="{703342AF-0F5D-D260-D79C-036180E85CA3}"/>
          </ac:graphicFrameMkLst>
        </pc:graphicFrameChg>
        <pc:cxnChg chg="add mod">
          <ac:chgData name="Peter Waddell" userId="dd862b9fb7d60430" providerId="LiveId" clId="{9793AE7B-9FD7-4715-8F2C-E5544EBA4113}" dt="2023-06-12T17:04:40.846" v="10844" actId="1036"/>
          <ac:cxnSpMkLst>
            <pc:docMk/>
            <pc:sldMk cId="1608120173" sldId="1092"/>
            <ac:cxnSpMk id="3" creationId="{67C28571-9857-6BD3-52A7-5E634C40FA5D}"/>
          </ac:cxnSpMkLst>
        </pc:cxnChg>
        <pc:cxnChg chg="add mod">
          <ac:chgData name="Peter Waddell" userId="dd862b9fb7d60430" providerId="LiveId" clId="{9793AE7B-9FD7-4715-8F2C-E5544EBA4113}" dt="2023-06-12T17:04:40.846" v="10844" actId="1036"/>
          <ac:cxnSpMkLst>
            <pc:docMk/>
            <pc:sldMk cId="1608120173" sldId="1092"/>
            <ac:cxnSpMk id="5" creationId="{A1015FBC-9097-A302-A442-3006DC1825C8}"/>
          </ac:cxnSpMkLst>
        </pc:cxnChg>
        <pc:cxnChg chg="add mod">
          <ac:chgData name="Peter Waddell" userId="dd862b9fb7d60430" providerId="LiveId" clId="{9793AE7B-9FD7-4715-8F2C-E5544EBA4113}" dt="2023-06-12T17:04:40.846" v="10844" actId="1036"/>
          <ac:cxnSpMkLst>
            <pc:docMk/>
            <pc:sldMk cId="1608120173" sldId="1092"/>
            <ac:cxnSpMk id="6" creationId="{A282FA0E-C7FE-9116-7C9F-9BC648D3966F}"/>
          </ac:cxnSpMkLst>
        </pc:cxnChg>
        <pc:cxnChg chg="add mod">
          <ac:chgData name="Peter Waddell" userId="dd862b9fb7d60430" providerId="LiveId" clId="{9793AE7B-9FD7-4715-8F2C-E5544EBA4113}" dt="2023-06-12T17:04:40.846" v="10844" actId="1036"/>
          <ac:cxnSpMkLst>
            <pc:docMk/>
            <pc:sldMk cId="1608120173" sldId="1092"/>
            <ac:cxnSpMk id="7" creationId="{61E76871-990C-0722-E9C3-FAE67AB678C7}"/>
          </ac:cxnSpMkLst>
        </pc:cxnChg>
        <pc:cxnChg chg="del">
          <ac:chgData name="Peter Waddell" userId="dd862b9fb7d60430" providerId="LiveId" clId="{9793AE7B-9FD7-4715-8F2C-E5544EBA4113}" dt="2023-06-12T17:03:55.497" v="10809" actId="478"/>
          <ac:cxnSpMkLst>
            <pc:docMk/>
            <pc:sldMk cId="1608120173" sldId="1092"/>
            <ac:cxnSpMk id="16" creationId="{353ED328-E8A5-B687-C267-C243D4193F1C}"/>
          </ac:cxnSpMkLst>
        </pc:cxnChg>
        <pc:cxnChg chg="del">
          <ac:chgData name="Peter Waddell" userId="dd862b9fb7d60430" providerId="LiveId" clId="{9793AE7B-9FD7-4715-8F2C-E5544EBA4113}" dt="2023-06-12T17:03:57.068" v="10811" actId="478"/>
          <ac:cxnSpMkLst>
            <pc:docMk/>
            <pc:sldMk cId="1608120173" sldId="1092"/>
            <ac:cxnSpMk id="31" creationId="{75B4ACC9-507B-52FD-1333-AD319A3EC993}"/>
          </ac:cxnSpMkLst>
        </pc:cxnChg>
        <pc:cxnChg chg="del">
          <ac:chgData name="Peter Waddell" userId="dd862b9fb7d60430" providerId="LiveId" clId="{9793AE7B-9FD7-4715-8F2C-E5544EBA4113}" dt="2023-06-12T17:03:56.321" v="10810" actId="478"/>
          <ac:cxnSpMkLst>
            <pc:docMk/>
            <pc:sldMk cId="1608120173" sldId="1092"/>
            <ac:cxnSpMk id="32" creationId="{E96FC463-0E77-7997-60FF-33264925DBC8}"/>
          </ac:cxnSpMkLst>
        </pc:cxnChg>
        <pc:cxnChg chg="del">
          <ac:chgData name="Peter Waddell" userId="dd862b9fb7d60430" providerId="LiveId" clId="{9793AE7B-9FD7-4715-8F2C-E5544EBA4113}" dt="2023-06-12T17:03:55.497" v="10809" actId="478"/>
          <ac:cxnSpMkLst>
            <pc:docMk/>
            <pc:sldMk cId="1608120173" sldId="1092"/>
            <ac:cxnSpMk id="33" creationId="{A47FF316-908A-E91A-DB87-3CF817D715A7}"/>
          </ac:cxnSpMkLst>
        </pc:cxnChg>
      </pc:sldChg>
      <pc:sldChg chg="addSp modSp add mod modNotesTx">
        <pc:chgData name="Peter Waddell" userId="dd862b9fb7d60430" providerId="LiveId" clId="{9793AE7B-9FD7-4715-8F2C-E5544EBA4113}" dt="2023-06-12T17:14:15.859" v="11033"/>
        <pc:sldMkLst>
          <pc:docMk/>
          <pc:sldMk cId="3025491518" sldId="1093"/>
        </pc:sldMkLst>
        <pc:spChg chg="mod">
          <ac:chgData name="Peter Waddell" userId="dd862b9fb7d60430" providerId="LiveId" clId="{9793AE7B-9FD7-4715-8F2C-E5544EBA4113}" dt="2023-06-12T17:08:39.706" v="10947" actId="207"/>
          <ac:spMkLst>
            <pc:docMk/>
            <pc:sldMk cId="3025491518" sldId="1093"/>
            <ac:spMk id="11" creationId="{9810E0EF-D8A6-D0B2-2A0D-4FB7849ABC47}"/>
          </ac:spMkLst>
        </pc:spChg>
        <pc:spChg chg="mod">
          <ac:chgData name="Peter Waddell" userId="dd862b9fb7d60430" providerId="LiveId" clId="{9793AE7B-9FD7-4715-8F2C-E5544EBA4113}" dt="2023-06-12T17:08:39.706" v="10947" actId="207"/>
          <ac:spMkLst>
            <pc:docMk/>
            <pc:sldMk cId="3025491518" sldId="1093"/>
            <ac:spMk id="13" creationId="{FFD22174-8598-804E-79BE-99F9A5B88935}"/>
          </ac:spMkLst>
        </pc:spChg>
        <pc:spChg chg="mod">
          <ac:chgData name="Peter Waddell" userId="dd862b9fb7d60430" providerId="LiveId" clId="{9793AE7B-9FD7-4715-8F2C-E5544EBA4113}" dt="2023-06-12T17:08:39.706" v="10947" actId="207"/>
          <ac:spMkLst>
            <pc:docMk/>
            <pc:sldMk cId="3025491518" sldId="1093"/>
            <ac:spMk id="37" creationId="{DFA00603-D378-FDCD-1CD7-B3C12039D274}"/>
          </ac:spMkLst>
        </pc:spChg>
        <pc:graphicFrameChg chg="mod">
          <ac:chgData name="Peter Waddell" userId="dd862b9fb7d60430" providerId="LiveId" clId="{9793AE7B-9FD7-4715-8F2C-E5544EBA4113}" dt="2023-06-12T17:08:29.692" v="10946"/>
          <ac:graphicFrameMkLst>
            <pc:docMk/>
            <pc:sldMk cId="3025491518" sldId="1093"/>
            <ac:graphicFrameMk id="10" creationId="{0B22CCD9-847C-5586-B2D7-3D8BEC4653A3}"/>
          </ac:graphicFrameMkLst>
        </pc:graphicFrameChg>
        <pc:picChg chg="add mod">
          <ac:chgData name="Peter Waddell" userId="dd862b9fb7d60430" providerId="LiveId" clId="{9793AE7B-9FD7-4715-8F2C-E5544EBA4113}" dt="2023-06-12T17:07:03.768" v="10932" actId="1038"/>
          <ac:picMkLst>
            <pc:docMk/>
            <pc:sldMk cId="3025491518" sldId="1093"/>
            <ac:picMk id="16" creationId="{3DA0629D-1BB6-9D43-A5B5-CB620F185E7A}"/>
          </ac:picMkLst>
        </pc:picChg>
      </pc:sldChg>
      <pc:sldChg chg="addSp delSp modSp add mod modNotesTx">
        <pc:chgData name="Peter Waddell" userId="dd862b9fb7d60430" providerId="LiveId" clId="{9793AE7B-9FD7-4715-8F2C-E5544EBA4113}" dt="2023-06-12T17:14:24.653" v="11034"/>
        <pc:sldMkLst>
          <pc:docMk/>
          <pc:sldMk cId="3934047977" sldId="1094"/>
        </pc:sldMkLst>
        <pc:spChg chg="add mod">
          <ac:chgData name="Peter Waddell" userId="dd862b9fb7d60430" providerId="LiveId" clId="{9793AE7B-9FD7-4715-8F2C-E5544EBA4113}" dt="2023-06-12T17:11:19.954" v="11000" actId="1076"/>
          <ac:spMkLst>
            <pc:docMk/>
            <pc:sldMk cId="3934047977" sldId="1094"/>
            <ac:spMk id="19" creationId="{0885B417-5124-F9E4-815F-ED275EAAD675}"/>
          </ac:spMkLst>
        </pc:spChg>
        <pc:spChg chg="add del mod">
          <ac:chgData name="Peter Waddell" userId="dd862b9fb7d60430" providerId="LiveId" clId="{9793AE7B-9FD7-4715-8F2C-E5544EBA4113}" dt="2023-06-12T17:09:47.558" v="10997"/>
          <ac:spMkLst>
            <pc:docMk/>
            <pc:sldMk cId="3934047977" sldId="1094"/>
            <ac:spMk id="21" creationId="{3491898C-6F16-8500-91FF-C345E6D5FF75}"/>
          </ac:spMkLst>
        </pc:spChg>
        <pc:spChg chg="add del mod">
          <ac:chgData name="Peter Waddell" userId="dd862b9fb7d60430" providerId="LiveId" clId="{9793AE7B-9FD7-4715-8F2C-E5544EBA4113}" dt="2023-06-12T17:09:47.558" v="10997"/>
          <ac:spMkLst>
            <pc:docMk/>
            <pc:sldMk cId="3934047977" sldId="1094"/>
            <ac:spMk id="22" creationId="{F94F983E-D649-9A53-E360-349EEA27B698}"/>
          </ac:spMkLst>
        </pc:spChg>
        <pc:spChg chg="add mod">
          <ac:chgData name="Peter Waddell" userId="dd862b9fb7d60430" providerId="LiveId" clId="{9793AE7B-9FD7-4715-8F2C-E5544EBA4113}" dt="2023-06-12T17:12:09.415" v="11017" actId="1035"/>
          <ac:spMkLst>
            <pc:docMk/>
            <pc:sldMk cId="3934047977" sldId="1094"/>
            <ac:spMk id="24" creationId="{6079F383-A2CA-D351-CB74-33A61A3E8209}"/>
          </ac:spMkLst>
        </pc:spChg>
        <pc:spChg chg="add mod">
          <ac:chgData name="Peter Waddell" userId="dd862b9fb7d60430" providerId="LiveId" clId="{9793AE7B-9FD7-4715-8F2C-E5544EBA4113}" dt="2023-06-12T17:12:13.745" v="11020" actId="1036"/>
          <ac:spMkLst>
            <pc:docMk/>
            <pc:sldMk cId="3934047977" sldId="1094"/>
            <ac:spMk id="25" creationId="{F4257AA7-188E-6E5C-8E88-DFBC0E8001C7}"/>
          </ac:spMkLst>
        </pc:spChg>
        <pc:cxnChg chg="add del mod">
          <ac:chgData name="Peter Waddell" userId="dd862b9fb7d60430" providerId="LiveId" clId="{9793AE7B-9FD7-4715-8F2C-E5544EBA4113}" dt="2023-06-12T17:09:47.558" v="10997"/>
          <ac:cxnSpMkLst>
            <pc:docMk/>
            <pc:sldMk cId="3934047977" sldId="1094"/>
            <ac:cxnSpMk id="23" creationId="{AAD15FA6-3385-AD5E-9D38-641F2ABF4C02}"/>
          </ac:cxnSpMkLst>
        </pc:cxnChg>
        <pc:cxnChg chg="add mod">
          <ac:chgData name="Peter Waddell" userId="dd862b9fb7d60430" providerId="LiveId" clId="{9793AE7B-9FD7-4715-8F2C-E5544EBA4113}" dt="2023-06-12T17:12:06.999" v="11015" actId="1035"/>
          <ac:cxnSpMkLst>
            <pc:docMk/>
            <pc:sldMk cId="3934047977" sldId="1094"/>
            <ac:cxnSpMk id="27" creationId="{E9EF5494-EF41-121F-AE14-0086052C71F9}"/>
          </ac:cxnSpMkLst>
        </pc:cxnChg>
      </pc:sldChg>
      <pc:sldChg chg="add modNotesTx">
        <pc:chgData name="Peter Waddell" userId="dd862b9fb7d60430" providerId="LiveId" clId="{9793AE7B-9FD7-4715-8F2C-E5544EBA4113}" dt="2023-06-12T17:13:34.421" v="11031"/>
        <pc:sldMkLst>
          <pc:docMk/>
          <pc:sldMk cId="754231490" sldId="1095"/>
        </pc:sldMkLst>
      </pc:sldChg>
      <pc:sldChg chg="delSp add mod modNotesTx">
        <pc:chgData name="Peter Waddell" userId="dd862b9fb7d60430" providerId="LiveId" clId="{9793AE7B-9FD7-4715-8F2C-E5544EBA4113}" dt="2023-06-12T17:13:26.347" v="11030"/>
        <pc:sldMkLst>
          <pc:docMk/>
          <pc:sldMk cId="3873690598" sldId="1096"/>
        </pc:sldMkLst>
        <pc:spChg chg="del">
          <ac:chgData name="Peter Waddell" userId="dd862b9fb7d60430" providerId="LiveId" clId="{9793AE7B-9FD7-4715-8F2C-E5544EBA4113}" dt="2023-06-12T17:13:17.585" v="11029" actId="478"/>
          <ac:spMkLst>
            <pc:docMk/>
            <pc:sldMk cId="3873690598" sldId="1096"/>
            <ac:spMk id="39" creationId="{26402A63-19B5-4204-A79C-1DCF54BABDB2}"/>
          </ac:spMkLst>
        </pc:spChg>
      </pc:sldChg>
      <pc:sldChg chg="addSp modSp add del mod ord">
        <pc:chgData name="Peter Waddell" userId="dd862b9fb7d60430" providerId="LiveId" clId="{9793AE7B-9FD7-4715-8F2C-E5544EBA4113}" dt="2023-06-12T17:18:01.085" v="11224" actId="47"/>
        <pc:sldMkLst>
          <pc:docMk/>
          <pc:sldMk cId="3051758513" sldId="1097"/>
        </pc:sldMkLst>
        <pc:spChg chg="add mod">
          <ac:chgData name="Peter Waddell" userId="dd862b9fb7d60430" providerId="LiveId" clId="{9793AE7B-9FD7-4715-8F2C-E5544EBA4113}" dt="2023-06-12T17:16:18.604" v="11172" actId="207"/>
          <ac:spMkLst>
            <pc:docMk/>
            <pc:sldMk cId="3051758513" sldId="1097"/>
            <ac:spMk id="11" creationId="{24A85B72-8EBE-E9D9-2D8E-3C3B351DA993}"/>
          </ac:spMkLst>
        </pc:spChg>
        <pc:spChg chg="add mod">
          <ac:chgData name="Peter Waddell" userId="dd862b9fb7d60430" providerId="LiveId" clId="{9793AE7B-9FD7-4715-8F2C-E5544EBA4113}" dt="2023-06-12T17:16:18.604" v="11172" actId="207"/>
          <ac:spMkLst>
            <pc:docMk/>
            <pc:sldMk cId="3051758513" sldId="1097"/>
            <ac:spMk id="17" creationId="{2F23936E-ABD9-08F9-B0CE-986AED753C02}"/>
          </ac:spMkLst>
        </pc:spChg>
      </pc:sldChg>
      <pc:sldChg chg="add">
        <pc:chgData name="Peter Waddell" userId="dd862b9fb7d60430" providerId="LiveId" clId="{9793AE7B-9FD7-4715-8F2C-E5544EBA4113}" dt="2023-06-12T17:17:53.282" v="11222"/>
        <pc:sldMkLst>
          <pc:docMk/>
          <pc:sldMk cId="2418515562" sldId="1098"/>
        </pc:sldMkLst>
      </pc:sldChg>
      <pc:sldChg chg="modSp add">
        <pc:chgData name="Peter Waddell" userId="dd862b9fb7d60430" providerId="LiveId" clId="{9793AE7B-9FD7-4715-8F2C-E5544EBA4113}" dt="2023-06-12T17:21:19.382" v="11252"/>
        <pc:sldMkLst>
          <pc:docMk/>
          <pc:sldMk cId="639764548" sldId="1099"/>
        </pc:sldMkLst>
        <pc:graphicFrameChg chg="mod">
          <ac:chgData name="Peter Waddell" userId="dd862b9fb7d60430" providerId="LiveId" clId="{9793AE7B-9FD7-4715-8F2C-E5544EBA4113}" dt="2023-06-12T17:21:19.382" v="11252"/>
          <ac:graphicFrameMkLst>
            <pc:docMk/>
            <pc:sldMk cId="639764548" sldId="1099"/>
            <ac:graphicFrameMk id="9" creationId="{5F90BB40-F1C4-C544-35B6-BEF156F69888}"/>
          </ac:graphicFrameMkLst>
        </pc:graphicFrameChg>
      </pc:sldChg>
      <pc:sldChg chg="delSp modSp add mod">
        <pc:chgData name="Peter Waddell" userId="dd862b9fb7d60430" providerId="LiveId" clId="{9793AE7B-9FD7-4715-8F2C-E5544EBA4113}" dt="2023-06-12T17:21:00.511" v="11245"/>
        <pc:sldMkLst>
          <pc:docMk/>
          <pc:sldMk cId="625166291" sldId="1100"/>
        </pc:sldMkLst>
        <pc:spChg chg="del">
          <ac:chgData name="Peter Waddell" userId="dd862b9fb7d60430" providerId="LiveId" clId="{9793AE7B-9FD7-4715-8F2C-E5544EBA4113}" dt="2023-06-12T17:20:17.955" v="11239" actId="478"/>
          <ac:spMkLst>
            <pc:docMk/>
            <pc:sldMk cId="625166291" sldId="1100"/>
            <ac:spMk id="6" creationId="{4252A683-3115-BCC5-B704-56988F0A449E}"/>
          </ac:spMkLst>
        </pc:spChg>
        <pc:graphicFrameChg chg="mod">
          <ac:chgData name="Peter Waddell" userId="dd862b9fb7d60430" providerId="LiveId" clId="{9793AE7B-9FD7-4715-8F2C-E5544EBA4113}" dt="2023-06-12T17:21:00.511" v="11245"/>
          <ac:graphicFrameMkLst>
            <pc:docMk/>
            <pc:sldMk cId="625166291" sldId="1100"/>
            <ac:graphicFrameMk id="9" creationId="{5F90BB40-F1C4-C544-35B6-BEF156F69888}"/>
          </ac:graphicFrameMkLst>
        </pc:graphicFrameChg>
      </pc:sldChg>
      <pc:sldChg chg="addSp delSp modSp add mod">
        <pc:chgData name="Peter Waddell" userId="dd862b9fb7d60430" providerId="LiveId" clId="{9793AE7B-9FD7-4715-8F2C-E5544EBA4113}" dt="2023-06-12T17:21:09.806" v="11249"/>
        <pc:sldMkLst>
          <pc:docMk/>
          <pc:sldMk cId="3388391891" sldId="1101"/>
        </pc:sldMkLst>
        <pc:spChg chg="del">
          <ac:chgData name="Peter Waddell" userId="dd862b9fb7d60430" providerId="LiveId" clId="{9793AE7B-9FD7-4715-8F2C-E5544EBA4113}" dt="2023-06-12T17:20:25.706" v="11242" actId="478"/>
          <ac:spMkLst>
            <pc:docMk/>
            <pc:sldMk cId="3388391891" sldId="1101"/>
            <ac:spMk id="3" creationId="{F266EFC5-B2D7-16B4-5DFB-7FBE25BEB71E}"/>
          </ac:spMkLst>
        </pc:spChg>
        <pc:graphicFrameChg chg="mod">
          <ac:chgData name="Peter Waddell" userId="dd862b9fb7d60430" providerId="LiveId" clId="{9793AE7B-9FD7-4715-8F2C-E5544EBA4113}" dt="2023-06-12T17:21:09.806" v="11249"/>
          <ac:graphicFrameMkLst>
            <pc:docMk/>
            <pc:sldMk cId="3388391891" sldId="1101"/>
            <ac:graphicFrameMk id="9" creationId="{5F90BB40-F1C4-C544-35B6-BEF156F69888}"/>
          </ac:graphicFrameMkLst>
        </pc:graphicFrameChg>
        <pc:cxnChg chg="add mod">
          <ac:chgData name="Peter Waddell" userId="dd862b9fb7d60430" providerId="LiveId" clId="{9793AE7B-9FD7-4715-8F2C-E5544EBA4113}" dt="2023-06-12T17:20:24.462" v="11241"/>
          <ac:cxnSpMkLst>
            <pc:docMk/>
            <pc:sldMk cId="3388391891" sldId="1101"/>
            <ac:cxnSpMk id="6" creationId="{5EFA02B4-1563-F886-EE5D-5276EA4C7117}"/>
          </ac:cxnSpMkLst>
        </pc:cxnChg>
        <pc:cxnChg chg="add mod">
          <ac:chgData name="Peter Waddell" userId="dd862b9fb7d60430" providerId="LiveId" clId="{9793AE7B-9FD7-4715-8F2C-E5544EBA4113}" dt="2023-06-12T17:20:24.462" v="11241"/>
          <ac:cxnSpMkLst>
            <pc:docMk/>
            <pc:sldMk cId="3388391891" sldId="1101"/>
            <ac:cxnSpMk id="10" creationId="{746477E4-3599-F0A1-6CE8-5815011313CB}"/>
          </ac:cxnSpMkLst>
        </pc:cxnChg>
      </pc:sldChg>
      <pc:sldChg chg="add">
        <pc:chgData name="Peter Waddell" userId="dd862b9fb7d60430" providerId="LiveId" clId="{9793AE7B-9FD7-4715-8F2C-E5544EBA4113}" dt="2023-06-12T17:22:15.781" v="11260"/>
        <pc:sldMkLst>
          <pc:docMk/>
          <pc:sldMk cId="895480566" sldId="1102"/>
        </pc:sldMkLst>
      </pc:sldChg>
      <pc:sldChg chg="add">
        <pc:chgData name="Peter Waddell" userId="dd862b9fb7d60430" providerId="LiveId" clId="{9793AE7B-9FD7-4715-8F2C-E5544EBA4113}" dt="2023-06-12T17:22:49.695" v="11264"/>
        <pc:sldMkLst>
          <pc:docMk/>
          <pc:sldMk cId="389373848" sldId="1103"/>
        </pc:sldMkLst>
      </pc:sldChg>
      <pc:sldChg chg="addSp modSp add mod ord modNotesTx">
        <pc:chgData name="Peter Waddell" userId="dd862b9fb7d60430" providerId="LiveId" clId="{9793AE7B-9FD7-4715-8F2C-E5544EBA4113}" dt="2023-06-12T17:25:17.556" v="11278" actId="20577"/>
        <pc:sldMkLst>
          <pc:docMk/>
          <pc:sldMk cId="3325546327" sldId="1104"/>
        </pc:sldMkLst>
        <pc:spChg chg="add mod">
          <ac:chgData name="Peter Waddell" userId="dd862b9fb7d60430" providerId="LiveId" clId="{9793AE7B-9FD7-4715-8F2C-E5544EBA4113}" dt="2023-06-12T17:24:40.863" v="11271" actId="207"/>
          <ac:spMkLst>
            <pc:docMk/>
            <pc:sldMk cId="3325546327" sldId="1104"/>
            <ac:spMk id="3" creationId="{E7F407DD-68C1-A7AB-398D-66FF35D639CC}"/>
          </ac:spMkLst>
        </pc:spChg>
        <pc:spChg chg="add mod">
          <ac:chgData name="Peter Waddell" userId="dd862b9fb7d60430" providerId="LiveId" clId="{9793AE7B-9FD7-4715-8F2C-E5544EBA4113}" dt="2023-06-12T17:24:40.863" v="11271" actId="207"/>
          <ac:spMkLst>
            <pc:docMk/>
            <pc:sldMk cId="3325546327" sldId="1104"/>
            <ac:spMk id="9" creationId="{EECE63D0-3386-9C34-FFE4-6ED6EA48B159}"/>
          </ac:spMkLst>
        </pc:spChg>
      </pc:sldChg>
      <pc:sldChg chg="addSp modSp add mod ord modNotesTx">
        <pc:chgData name="Peter Waddell" userId="dd862b9fb7d60430" providerId="LiveId" clId="{9793AE7B-9FD7-4715-8F2C-E5544EBA4113}" dt="2023-06-12T17:27:54.965" v="11305" actId="20577"/>
        <pc:sldMkLst>
          <pc:docMk/>
          <pc:sldMk cId="4168309494" sldId="1105"/>
        </pc:sldMkLst>
        <pc:spChg chg="add mod">
          <ac:chgData name="Peter Waddell" userId="dd862b9fb7d60430" providerId="LiveId" clId="{9793AE7B-9FD7-4715-8F2C-E5544EBA4113}" dt="2023-06-12T17:26:34.100" v="11285" actId="207"/>
          <ac:spMkLst>
            <pc:docMk/>
            <pc:sldMk cId="4168309494" sldId="1105"/>
            <ac:spMk id="4" creationId="{31ECDC94-E043-92FF-912A-490B627C0F9E}"/>
          </ac:spMkLst>
        </pc:spChg>
        <pc:spChg chg="add mod">
          <ac:chgData name="Peter Waddell" userId="dd862b9fb7d60430" providerId="LiveId" clId="{9793AE7B-9FD7-4715-8F2C-E5544EBA4113}" dt="2023-06-12T17:26:34.100" v="11285" actId="207"/>
          <ac:spMkLst>
            <pc:docMk/>
            <pc:sldMk cId="4168309494" sldId="1105"/>
            <ac:spMk id="6" creationId="{7C067EF0-B11D-9285-3FE2-EA35DBD2EE21}"/>
          </ac:spMkLst>
        </pc:spChg>
      </pc:sldChg>
      <pc:sldChg chg="delSp modSp add mod modNotesTx">
        <pc:chgData name="Peter Waddell" userId="dd862b9fb7d60430" providerId="LiveId" clId="{9793AE7B-9FD7-4715-8F2C-E5544EBA4113}" dt="2023-06-12T17:27:49.256" v="11304" actId="20577"/>
        <pc:sldMkLst>
          <pc:docMk/>
          <pc:sldMk cId="698039437" sldId="1106"/>
        </pc:sldMkLst>
        <pc:spChg chg="del">
          <ac:chgData name="Peter Waddell" userId="dd862b9fb7d60430" providerId="LiveId" clId="{9793AE7B-9FD7-4715-8F2C-E5544EBA4113}" dt="2023-06-12T17:26:42.643" v="11289" actId="478"/>
          <ac:spMkLst>
            <pc:docMk/>
            <pc:sldMk cId="698039437" sldId="1106"/>
            <ac:spMk id="4" creationId="{31ECDC94-E043-92FF-912A-490B627C0F9E}"/>
          </ac:spMkLst>
        </pc:spChg>
        <pc:spChg chg="mod">
          <ac:chgData name="Peter Waddell" userId="dd862b9fb7d60430" providerId="LiveId" clId="{9793AE7B-9FD7-4715-8F2C-E5544EBA4113}" dt="2023-06-12T17:27:33.501" v="11302" actId="20577"/>
          <ac:spMkLst>
            <pc:docMk/>
            <pc:sldMk cId="698039437" sldId="1106"/>
            <ac:spMk id="16" creationId="{0AAAF18A-2710-9754-442A-5BE7E980FA5D}"/>
          </ac:spMkLst>
        </pc:spChg>
      </pc:sldChg>
      <pc:sldChg chg="add">
        <pc:chgData name="Peter Waddell" userId="dd862b9fb7d60430" providerId="LiveId" clId="{9793AE7B-9FD7-4715-8F2C-E5544EBA4113}" dt="2023-06-12T17:29:09.425" v="11366"/>
        <pc:sldMkLst>
          <pc:docMk/>
          <pc:sldMk cId="474498885" sldId="1107"/>
        </pc:sldMkLst>
      </pc:sldChg>
      <pc:sldChg chg="add">
        <pc:chgData name="Peter Waddell" userId="dd862b9fb7d60430" providerId="LiveId" clId="{9793AE7B-9FD7-4715-8F2C-E5544EBA4113}" dt="2023-06-12T17:56:38.368" v="11862"/>
        <pc:sldMkLst>
          <pc:docMk/>
          <pc:sldMk cId="3282877414" sldId="1108"/>
        </pc:sldMkLst>
      </pc:sldChg>
      <pc:sldChg chg="delSp add mod">
        <pc:chgData name="Peter Waddell" userId="dd862b9fb7d60430" providerId="LiveId" clId="{9793AE7B-9FD7-4715-8F2C-E5544EBA4113}" dt="2023-06-12T17:57:26.414" v="11876" actId="478"/>
        <pc:sldMkLst>
          <pc:docMk/>
          <pc:sldMk cId="2924936342" sldId="1109"/>
        </pc:sldMkLst>
        <pc:spChg chg="del">
          <ac:chgData name="Peter Waddell" userId="dd862b9fb7d60430" providerId="LiveId" clId="{9793AE7B-9FD7-4715-8F2C-E5544EBA4113}" dt="2023-06-12T17:57:26.414" v="11876" actId="478"/>
          <ac:spMkLst>
            <pc:docMk/>
            <pc:sldMk cId="2924936342" sldId="1109"/>
            <ac:spMk id="4" creationId="{A3D1144B-4BAC-332A-C663-A8869A316024}"/>
          </ac:spMkLst>
        </pc:spChg>
        <pc:spChg chg="del">
          <ac:chgData name="Peter Waddell" userId="dd862b9fb7d60430" providerId="LiveId" clId="{9793AE7B-9FD7-4715-8F2C-E5544EBA4113}" dt="2023-06-12T17:57:26.414" v="11876" actId="478"/>
          <ac:spMkLst>
            <pc:docMk/>
            <pc:sldMk cId="2924936342" sldId="1109"/>
            <ac:spMk id="8" creationId="{2E08FD7C-5CC2-22B6-7BEC-67BD13F81807}"/>
          </ac:spMkLst>
        </pc:spChg>
      </pc:sldChg>
      <pc:sldChg chg="add modNotesTx">
        <pc:chgData name="Peter Waddell" userId="dd862b9fb7d60430" providerId="LiveId" clId="{9793AE7B-9FD7-4715-8F2C-E5544EBA4113}" dt="2023-06-12T18:01:51.563" v="12526" actId="20577"/>
        <pc:sldMkLst>
          <pc:docMk/>
          <pc:sldMk cId="2224994489" sldId="1110"/>
        </pc:sldMkLst>
      </pc:sldChg>
      <pc:sldChg chg="add del">
        <pc:chgData name="Peter Waddell" userId="dd862b9fb7d60430" providerId="LiveId" clId="{9793AE7B-9FD7-4715-8F2C-E5544EBA4113}" dt="2023-06-12T18:00:48.084" v="12385"/>
        <pc:sldMkLst>
          <pc:docMk/>
          <pc:sldMk cId="159724094" sldId="1111"/>
        </pc:sldMkLst>
      </pc:sldChg>
      <pc:sldChg chg="addSp modSp new mod">
        <pc:chgData name="Peter Waddell" userId="dd862b9fb7d60430" providerId="LiveId" clId="{9793AE7B-9FD7-4715-8F2C-E5544EBA4113}" dt="2023-06-12T18:00:58.451" v="12408" actId="14100"/>
        <pc:sldMkLst>
          <pc:docMk/>
          <pc:sldMk cId="2241542792" sldId="1111"/>
        </pc:sldMkLst>
        <pc:spChg chg="add mod">
          <ac:chgData name="Peter Waddell" userId="dd862b9fb7d60430" providerId="LiveId" clId="{9793AE7B-9FD7-4715-8F2C-E5544EBA4113}" dt="2023-06-12T18:00:58.451" v="12408" actId="14100"/>
          <ac:spMkLst>
            <pc:docMk/>
            <pc:sldMk cId="2241542792" sldId="1111"/>
            <ac:spMk id="2" creationId="{81BE5FF2-0A11-61BB-FFC2-DA7F4E1BC29B}"/>
          </ac:spMkLst>
        </pc:spChg>
      </pc:sldChg>
      <pc:sldChg chg="addSp modSp add mod ord">
        <pc:chgData name="Peter Waddell" userId="dd862b9fb7d60430" providerId="LiveId" clId="{9793AE7B-9FD7-4715-8F2C-E5544EBA4113}" dt="2023-06-12T18:04:52.174" v="12552"/>
        <pc:sldMkLst>
          <pc:docMk/>
          <pc:sldMk cId="3351348940" sldId="1112"/>
        </pc:sldMkLst>
        <pc:spChg chg="add mod">
          <ac:chgData name="Peter Waddell" userId="dd862b9fb7d60430" providerId="LiveId" clId="{9793AE7B-9FD7-4715-8F2C-E5544EBA4113}" dt="2023-06-12T18:04:50.947" v="12550" actId="207"/>
          <ac:spMkLst>
            <pc:docMk/>
            <pc:sldMk cId="3351348940" sldId="1112"/>
            <ac:spMk id="16" creationId="{8A7CE62E-4B4B-134F-4E4A-A7D0A545ACDF}"/>
          </ac:spMkLst>
        </pc:spChg>
      </pc:sldChg>
      <pc:sldChg chg="addSp modSp add mod ord">
        <pc:chgData name="Peter Waddell" userId="dd862b9fb7d60430" providerId="LiveId" clId="{9793AE7B-9FD7-4715-8F2C-E5544EBA4113}" dt="2023-06-12T18:05:08.610" v="12561"/>
        <pc:sldMkLst>
          <pc:docMk/>
          <pc:sldMk cId="120328373" sldId="1113"/>
        </pc:sldMkLst>
        <pc:spChg chg="add mod">
          <ac:chgData name="Peter Waddell" userId="dd862b9fb7d60430" providerId="LiveId" clId="{9793AE7B-9FD7-4715-8F2C-E5544EBA4113}" dt="2023-06-12T18:05:02.305" v="12557" actId="1076"/>
          <ac:spMkLst>
            <pc:docMk/>
            <pc:sldMk cId="120328373" sldId="1113"/>
            <ac:spMk id="17" creationId="{D8DC7222-BD49-1FDA-73F6-1939DCE096B4}"/>
          </ac:spMkLst>
        </pc:spChg>
      </pc:sldChg>
    </pc:docChg>
  </pc:docChgLst>
  <pc:docChgLst>
    <pc:chgData name="Peter Waddell" userId="dd862b9fb7d60430" providerId="LiveId" clId="{5FF8E6F1-1094-4B00-9C2C-432E6E2A64AF}"/>
    <pc:docChg chg="modSld">
      <pc:chgData name="Peter Waddell" userId="dd862b9fb7d60430" providerId="LiveId" clId="{5FF8E6F1-1094-4B00-9C2C-432E6E2A64AF}" dt="2024-09-02T19:54:23.830" v="151" actId="20577"/>
      <pc:docMkLst>
        <pc:docMk/>
      </pc:docMkLst>
      <pc:sldChg chg="modNotesTx">
        <pc:chgData name="Peter Waddell" userId="dd862b9fb7d60430" providerId="LiveId" clId="{5FF8E6F1-1094-4B00-9C2C-432E6E2A64AF}" dt="2024-09-02T19:54:23.830" v="151" actId="20577"/>
        <pc:sldMkLst>
          <pc:docMk/>
          <pc:sldMk cId="1932648032" sldId="1054"/>
        </pc:sldMkLst>
      </pc:sldChg>
    </pc:docChg>
  </pc:docChgLst>
  <pc:docChgLst>
    <pc:chgData name="Peter Waddell" userId="dd862b9fb7d60430" providerId="LiveId" clId="{D2D43FD2-3899-479D-BA29-B7DCD80B7252}"/>
    <pc:docChg chg="undo custSel addSld delSld modSld sldOrd modMainMaster">
      <pc:chgData name="Peter Waddell" userId="dd862b9fb7d60430" providerId="LiveId" clId="{D2D43FD2-3899-479D-BA29-B7DCD80B7252}" dt="2023-06-21T15:20:58.704" v="6990" actId="47"/>
      <pc:docMkLst>
        <pc:docMk/>
      </pc:docMkLst>
      <pc:sldChg chg="delSp mod">
        <pc:chgData name="Peter Waddell" userId="dd862b9fb7d60430" providerId="LiveId" clId="{D2D43FD2-3899-479D-BA29-B7DCD80B7252}" dt="2023-06-15T20:49:57.959" v="3305" actId="478"/>
        <pc:sldMkLst>
          <pc:docMk/>
          <pc:sldMk cId="2495371453" sldId="259"/>
        </pc:sldMkLst>
        <pc:picChg chg="del">
          <ac:chgData name="Peter Waddell" userId="dd862b9fb7d60430" providerId="LiveId" clId="{D2D43FD2-3899-479D-BA29-B7DCD80B7252}" dt="2023-06-15T20:49:57.959" v="3305" actId="478"/>
          <ac:picMkLst>
            <pc:docMk/>
            <pc:sldMk cId="2495371453" sldId="259"/>
            <ac:picMk id="18" creationId="{6C8D38FF-2B6F-BEA3-FB00-85EF1E0FE09C}"/>
          </ac:picMkLst>
        </pc:picChg>
      </pc:sldChg>
      <pc:sldChg chg="modSp add mod">
        <pc:chgData name="Peter Waddell" userId="dd862b9fb7d60430" providerId="LiveId" clId="{D2D43FD2-3899-479D-BA29-B7DCD80B7252}" dt="2023-06-21T01:43:10.650" v="6874" actId="1036"/>
        <pc:sldMkLst>
          <pc:docMk/>
          <pc:sldMk cId="2172867944" sldId="364"/>
        </pc:sldMkLst>
        <pc:spChg chg="mod">
          <ac:chgData name="Peter Waddell" userId="dd862b9fb7d60430" providerId="LiveId" clId="{D2D43FD2-3899-479D-BA29-B7DCD80B7252}" dt="2023-06-21T01:42:05.293" v="6822" actId="1037"/>
          <ac:spMkLst>
            <pc:docMk/>
            <pc:sldMk cId="2172867944" sldId="364"/>
            <ac:spMk id="3" creationId="{6D4B1420-509D-4B30-9337-CC0A6FA76C28}"/>
          </ac:spMkLst>
        </pc:spChg>
        <pc:spChg chg="mod">
          <ac:chgData name="Peter Waddell" userId="dd862b9fb7d60430" providerId="LiveId" clId="{D2D43FD2-3899-479D-BA29-B7DCD80B7252}" dt="2023-06-21T01:42:05.293" v="6822" actId="1037"/>
          <ac:spMkLst>
            <pc:docMk/>
            <pc:sldMk cId="2172867944" sldId="364"/>
            <ac:spMk id="18" creationId="{58026325-1EE4-43E5-94CE-8F2436317169}"/>
          </ac:spMkLst>
        </pc:spChg>
        <pc:spChg chg="mod">
          <ac:chgData name="Peter Waddell" userId="dd862b9fb7d60430" providerId="LiveId" clId="{D2D43FD2-3899-479D-BA29-B7DCD80B7252}" dt="2023-06-21T01:42:24.473" v="6858" actId="1037"/>
          <ac:spMkLst>
            <pc:docMk/>
            <pc:sldMk cId="2172867944" sldId="364"/>
            <ac:spMk id="19" creationId="{5A180232-8DB6-479B-AABA-2992A1A72A09}"/>
          </ac:spMkLst>
        </pc:spChg>
        <pc:spChg chg="mod">
          <ac:chgData name="Peter Waddell" userId="dd862b9fb7d60430" providerId="LiveId" clId="{D2D43FD2-3899-479D-BA29-B7DCD80B7252}" dt="2023-06-21T01:42:24.473" v="6858" actId="1037"/>
          <ac:spMkLst>
            <pc:docMk/>
            <pc:sldMk cId="2172867944" sldId="364"/>
            <ac:spMk id="271" creationId="{00000000-0000-0000-0000-000000000000}"/>
          </ac:spMkLst>
        </pc:spChg>
        <pc:spChg chg="mod">
          <ac:chgData name="Peter Waddell" userId="dd862b9fb7d60430" providerId="LiveId" clId="{D2D43FD2-3899-479D-BA29-B7DCD80B7252}" dt="2023-06-21T01:42:27.428" v="6865" actId="1038"/>
          <ac:spMkLst>
            <pc:docMk/>
            <pc:sldMk cId="2172867944" sldId="364"/>
            <ac:spMk id="275" creationId="{00000000-0000-0000-0000-000000000000}"/>
          </ac:spMkLst>
        </pc:spChg>
        <pc:spChg chg="mod">
          <ac:chgData name="Peter Waddell" userId="dd862b9fb7d60430" providerId="LiveId" clId="{D2D43FD2-3899-479D-BA29-B7DCD80B7252}" dt="2023-06-21T01:43:04.713" v="6871" actId="1076"/>
          <ac:spMkLst>
            <pc:docMk/>
            <pc:sldMk cId="2172867944" sldId="364"/>
            <ac:spMk id="278" creationId="{00000000-0000-0000-0000-000000000000}"/>
          </ac:spMkLst>
        </pc:spChg>
        <pc:spChg chg="mod">
          <ac:chgData name="Peter Waddell" userId="dd862b9fb7d60430" providerId="LiveId" clId="{D2D43FD2-3899-479D-BA29-B7DCD80B7252}" dt="2023-06-21T01:43:10.650" v="6874" actId="1036"/>
          <ac:spMkLst>
            <pc:docMk/>
            <pc:sldMk cId="2172867944" sldId="364"/>
            <ac:spMk id="279" creationId="{00000000-0000-0000-0000-000000000000}"/>
          </ac:spMkLst>
        </pc:spChg>
        <pc:spChg chg="mod">
          <ac:chgData name="Peter Waddell" userId="dd862b9fb7d60430" providerId="LiveId" clId="{D2D43FD2-3899-479D-BA29-B7DCD80B7252}" dt="2023-06-21T01:42:24.473" v="6858" actId="1037"/>
          <ac:spMkLst>
            <pc:docMk/>
            <pc:sldMk cId="2172867944" sldId="364"/>
            <ac:spMk id="281" creationId="{00000000-0000-0000-0000-000000000000}"/>
          </ac:spMkLst>
        </pc:spChg>
        <pc:spChg chg="mod">
          <ac:chgData name="Peter Waddell" userId="dd862b9fb7d60430" providerId="LiveId" clId="{D2D43FD2-3899-479D-BA29-B7DCD80B7252}" dt="2023-06-21T01:42:24.473" v="6858" actId="1037"/>
          <ac:spMkLst>
            <pc:docMk/>
            <pc:sldMk cId="2172867944" sldId="364"/>
            <ac:spMk id="283" creationId="{00000000-0000-0000-0000-000000000000}"/>
          </ac:spMkLst>
        </pc:spChg>
        <pc:grpChg chg="mod">
          <ac:chgData name="Peter Waddell" userId="dd862b9fb7d60430" providerId="LiveId" clId="{D2D43FD2-3899-479D-BA29-B7DCD80B7252}" dt="2023-06-21T01:41:18.514" v="6809" actId="14100"/>
          <ac:grpSpMkLst>
            <pc:docMk/>
            <pc:sldMk cId="2172867944" sldId="364"/>
            <ac:grpSpMk id="5" creationId="{A022542F-40E0-4EDD-8D2F-E62A8BB004EE}"/>
          </ac:grpSpMkLst>
        </pc:grpChg>
        <pc:grpChg chg="mod">
          <ac:chgData name="Peter Waddell" userId="dd862b9fb7d60430" providerId="LiveId" clId="{D2D43FD2-3899-479D-BA29-B7DCD80B7252}" dt="2023-06-21T01:41:01.899" v="6804" actId="1076"/>
          <ac:grpSpMkLst>
            <pc:docMk/>
            <pc:sldMk cId="2172867944" sldId="364"/>
            <ac:grpSpMk id="280" creationId="{00000000-0000-0000-0000-000000000000}"/>
          </ac:grpSpMkLst>
        </pc:grpChg>
        <pc:picChg chg="mod">
          <ac:chgData name="Peter Waddell" userId="dd862b9fb7d60430" providerId="LiveId" clId="{D2D43FD2-3899-479D-BA29-B7DCD80B7252}" dt="2023-06-21T01:42:56.239" v="6869" actId="14100"/>
          <ac:picMkLst>
            <pc:docMk/>
            <pc:sldMk cId="2172867944" sldId="364"/>
            <ac:picMk id="8" creationId="{610EB0AC-6339-3C60-AA8F-00856B4498AD}"/>
          </ac:picMkLst>
        </pc:picChg>
        <pc:picChg chg="mod">
          <ac:chgData name="Peter Waddell" userId="dd862b9fb7d60430" providerId="LiveId" clId="{D2D43FD2-3899-479D-BA29-B7DCD80B7252}" dt="2023-06-21T01:42:08.939" v="6823" actId="1076"/>
          <ac:picMkLst>
            <pc:docMk/>
            <pc:sldMk cId="2172867944" sldId="364"/>
            <ac:picMk id="272" creationId="{00000000-0000-0000-0000-000000000000}"/>
          </ac:picMkLst>
        </pc:picChg>
        <pc:picChg chg="mod">
          <ac:chgData name="Peter Waddell" userId="dd862b9fb7d60430" providerId="LiveId" clId="{D2D43FD2-3899-479D-BA29-B7DCD80B7252}" dt="2023-06-21T01:42:24.473" v="6858" actId="1037"/>
          <ac:picMkLst>
            <pc:docMk/>
            <pc:sldMk cId="2172867944" sldId="364"/>
            <ac:picMk id="273" creationId="{00000000-0000-0000-0000-000000000000}"/>
          </ac:picMkLst>
        </pc:picChg>
        <pc:picChg chg="mod">
          <ac:chgData name="Peter Waddell" userId="dd862b9fb7d60430" providerId="LiveId" clId="{D2D43FD2-3899-479D-BA29-B7DCD80B7252}" dt="2023-06-21T01:42:24.473" v="6858" actId="1037"/>
          <ac:picMkLst>
            <pc:docMk/>
            <pc:sldMk cId="2172867944" sldId="364"/>
            <ac:picMk id="274" creationId="{00000000-0000-0000-0000-000000000000}"/>
          </ac:picMkLst>
        </pc:picChg>
      </pc:sldChg>
      <pc:sldChg chg="addSp modSp mod">
        <pc:chgData name="Peter Waddell" userId="dd862b9fb7d60430" providerId="LiveId" clId="{D2D43FD2-3899-479D-BA29-B7DCD80B7252}" dt="2023-06-15T20:47:20.834" v="3256" actId="167"/>
        <pc:sldMkLst>
          <pc:docMk/>
          <pc:sldMk cId="3666493552" sldId="570"/>
        </pc:sldMkLst>
        <pc:spChg chg="add mod ord">
          <ac:chgData name="Peter Waddell" userId="dd862b9fb7d60430" providerId="LiveId" clId="{D2D43FD2-3899-479D-BA29-B7DCD80B7252}" dt="2023-06-15T20:47:20.834" v="3256" actId="167"/>
          <ac:spMkLst>
            <pc:docMk/>
            <pc:sldMk cId="3666493552" sldId="570"/>
            <ac:spMk id="2" creationId="{A62FCC7C-9271-D29E-A160-0CB09007985C}"/>
          </ac:spMkLst>
        </pc:spChg>
      </pc:sldChg>
      <pc:sldChg chg="delSp modSp mod">
        <pc:chgData name="Peter Waddell" userId="dd862b9fb7d60430" providerId="LiveId" clId="{D2D43FD2-3899-479D-BA29-B7DCD80B7252}" dt="2023-06-15T20:51:03.088" v="3343" actId="1036"/>
        <pc:sldMkLst>
          <pc:docMk/>
          <pc:sldMk cId="4087400851" sldId="834"/>
        </pc:sldMkLst>
        <pc:spChg chg="mod">
          <ac:chgData name="Peter Waddell" userId="dd862b9fb7d60430" providerId="LiveId" clId="{D2D43FD2-3899-479D-BA29-B7DCD80B7252}" dt="2023-06-15T20:51:03.088" v="3343" actId="1036"/>
          <ac:spMkLst>
            <pc:docMk/>
            <pc:sldMk cId="4087400851" sldId="834"/>
            <ac:spMk id="2" creationId="{2FC2DB7F-7B34-4C49-94D1-075C8692CE71}"/>
          </ac:spMkLst>
        </pc:spChg>
        <pc:picChg chg="del">
          <ac:chgData name="Peter Waddell" userId="dd862b9fb7d60430" providerId="LiveId" clId="{D2D43FD2-3899-479D-BA29-B7DCD80B7252}" dt="2023-06-15T20:50:47.462" v="3329" actId="478"/>
          <ac:picMkLst>
            <pc:docMk/>
            <pc:sldMk cId="4087400851" sldId="834"/>
            <ac:picMk id="6" creationId="{DCDEE1EC-A8F1-0FB0-0123-C2BC022F1BD9}"/>
          </ac:picMkLst>
        </pc:picChg>
      </pc:sldChg>
      <pc:sldChg chg="delSp mod">
        <pc:chgData name="Peter Waddell" userId="dd862b9fb7d60430" providerId="LiveId" clId="{D2D43FD2-3899-479D-BA29-B7DCD80B7252}" dt="2023-06-15T20:50:36.998" v="3324" actId="478"/>
        <pc:sldMkLst>
          <pc:docMk/>
          <pc:sldMk cId="3950241144" sldId="902"/>
        </pc:sldMkLst>
        <pc:picChg chg="del">
          <ac:chgData name="Peter Waddell" userId="dd862b9fb7d60430" providerId="LiveId" clId="{D2D43FD2-3899-479D-BA29-B7DCD80B7252}" dt="2023-06-15T20:50:36.998" v="3324" actId="478"/>
          <ac:picMkLst>
            <pc:docMk/>
            <pc:sldMk cId="3950241144" sldId="902"/>
            <ac:picMk id="23" creationId="{CF6A112C-9CAE-8BF8-26BD-9EB3CD0CEBD7}"/>
          </ac:picMkLst>
        </pc:picChg>
      </pc:sldChg>
      <pc:sldChg chg="delSp mod">
        <pc:chgData name="Peter Waddell" userId="dd862b9fb7d60430" providerId="LiveId" clId="{D2D43FD2-3899-479D-BA29-B7DCD80B7252}" dt="2023-06-15T20:50:45.292" v="3328" actId="478"/>
        <pc:sldMkLst>
          <pc:docMk/>
          <pc:sldMk cId="2623234830" sldId="904"/>
        </pc:sldMkLst>
        <pc:picChg chg="del">
          <ac:chgData name="Peter Waddell" userId="dd862b9fb7d60430" providerId="LiveId" clId="{D2D43FD2-3899-479D-BA29-B7DCD80B7252}" dt="2023-06-15T20:50:45.292" v="3328" actId="478"/>
          <ac:picMkLst>
            <pc:docMk/>
            <pc:sldMk cId="2623234830" sldId="904"/>
            <ac:picMk id="13" creationId="{01C6BAEC-7973-D188-F7EC-5565FB96B005}"/>
          </ac:picMkLst>
        </pc:picChg>
      </pc:sldChg>
      <pc:sldChg chg="delSp mod">
        <pc:chgData name="Peter Waddell" userId="dd862b9fb7d60430" providerId="LiveId" clId="{D2D43FD2-3899-479D-BA29-B7DCD80B7252}" dt="2023-06-15T20:51:08.856" v="3344" actId="478"/>
        <pc:sldMkLst>
          <pc:docMk/>
          <pc:sldMk cId="343566986" sldId="905"/>
        </pc:sldMkLst>
        <pc:picChg chg="del">
          <ac:chgData name="Peter Waddell" userId="dd862b9fb7d60430" providerId="LiveId" clId="{D2D43FD2-3899-479D-BA29-B7DCD80B7252}" dt="2023-06-15T20:51:08.856" v="3344" actId="478"/>
          <ac:picMkLst>
            <pc:docMk/>
            <pc:sldMk cId="343566986" sldId="905"/>
            <ac:picMk id="15" creationId="{AA62C9CD-B76B-91CB-8E3D-530D64B8A6E5}"/>
          </ac:picMkLst>
        </pc:picChg>
      </pc:sldChg>
      <pc:sldChg chg="addSp modSp">
        <pc:chgData name="Peter Waddell" userId="dd862b9fb7d60430" providerId="LiveId" clId="{D2D43FD2-3899-479D-BA29-B7DCD80B7252}" dt="2023-06-15T20:51:27.985" v="3353"/>
        <pc:sldMkLst>
          <pc:docMk/>
          <pc:sldMk cId="3508488760" sldId="917"/>
        </pc:sldMkLst>
        <pc:spChg chg="add mod">
          <ac:chgData name="Peter Waddell" userId="dd862b9fb7d60430" providerId="LiveId" clId="{D2D43FD2-3899-479D-BA29-B7DCD80B7252}" dt="2023-06-15T20:51:27.985" v="3353"/>
          <ac:spMkLst>
            <pc:docMk/>
            <pc:sldMk cId="3508488760" sldId="917"/>
            <ac:spMk id="4" creationId="{17FA2748-DD0F-9C3E-C74C-7A0969467042}"/>
          </ac:spMkLst>
        </pc:spChg>
      </pc:sldChg>
      <pc:sldChg chg="delSp mod">
        <pc:chgData name="Peter Waddell" userId="dd862b9fb7d60430" providerId="LiveId" clId="{D2D43FD2-3899-479D-BA29-B7DCD80B7252}" dt="2023-06-15T20:49:39.975" v="3299" actId="478"/>
        <pc:sldMkLst>
          <pc:docMk/>
          <pc:sldMk cId="2148994299" sldId="919"/>
        </pc:sldMkLst>
        <pc:picChg chg="del">
          <ac:chgData name="Peter Waddell" userId="dd862b9fb7d60430" providerId="LiveId" clId="{D2D43FD2-3899-479D-BA29-B7DCD80B7252}" dt="2023-06-15T20:49:39.388" v="3298" actId="478"/>
          <ac:picMkLst>
            <pc:docMk/>
            <pc:sldMk cId="2148994299" sldId="919"/>
            <ac:picMk id="14" creationId="{0460CF05-CECE-0126-CBC4-37B04D52FF28}"/>
          </ac:picMkLst>
        </pc:picChg>
        <pc:picChg chg="del">
          <ac:chgData name="Peter Waddell" userId="dd862b9fb7d60430" providerId="LiveId" clId="{D2D43FD2-3899-479D-BA29-B7DCD80B7252}" dt="2023-06-15T20:49:39.975" v="3299" actId="478"/>
          <ac:picMkLst>
            <pc:docMk/>
            <pc:sldMk cId="2148994299" sldId="919"/>
            <ac:picMk id="60" creationId="{8E60CFDA-004A-4B13-A4FB-8CFD478A0C6B}"/>
          </ac:picMkLst>
        </pc:picChg>
      </pc:sldChg>
      <pc:sldChg chg="delSp mod">
        <pc:chgData name="Peter Waddell" userId="dd862b9fb7d60430" providerId="LiveId" clId="{D2D43FD2-3899-479D-BA29-B7DCD80B7252}" dt="2023-06-15T20:49:41.963" v="3300" actId="478"/>
        <pc:sldMkLst>
          <pc:docMk/>
          <pc:sldMk cId="865254174" sldId="920"/>
        </pc:sldMkLst>
        <pc:picChg chg="del">
          <ac:chgData name="Peter Waddell" userId="dd862b9fb7d60430" providerId="LiveId" clId="{D2D43FD2-3899-479D-BA29-B7DCD80B7252}" dt="2023-06-15T20:49:41.963" v="3300" actId="478"/>
          <ac:picMkLst>
            <pc:docMk/>
            <pc:sldMk cId="865254174" sldId="920"/>
            <ac:picMk id="13" creationId="{F3F33710-E31B-9AC6-30DA-54A3C8EFC2D8}"/>
          </ac:picMkLst>
        </pc:picChg>
      </pc:sldChg>
      <pc:sldChg chg="addSp modSp">
        <pc:chgData name="Peter Waddell" userId="dd862b9fb7d60430" providerId="LiveId" clId="{D2D43FD2-3899-479D-BA29-B7DCD80B7252}" dt="2023-06-15T20:47:22.390" v="3257"/>
        <pc:sldMkLst>
          <pc:docMk/>
          <pc:sldMk cId="549679919" sldId="921"/>
        </pc:sldMkLst>
        <pc:spChg chg="add mod">
          <ac:chgData name="Peter Waddell" userId="dd862b9fb7d60430" providerId="LiveId" clId="{D2D43FD2-3899-479D-BA29-B7DCD80B7252}" dt="2023-06-15T20:47:22.390" v="3257"/>
          <ac:spMkLst>
            <pc:docMk/>
            <pc:sldMk cId="549679919" sldId="921"/>
            <ac:spMk id="2" creationId="{9B6E1109-8684-4923-B715-76BB5B1B5125}"/>
          </ac:spMkLst>
        </pc:spChg>
      </pc:sldChg>
      <pc:sldChg chg="modSp mod">
        <pc:chgData name="Peter Waddell" userId="dd862b9fb7d60430" providerId="LiveId" clId="{D2D43FD2-3899-479D-BA29-B7DCD80B7252}" dt="2023-06-15T20:51:58.293" v="3366" actId="1036"/>
        <pc:sldMkLst>
          <pc:docMk/>
          <pc:sldMk cId="984330232" sldId="922"/>
        </pc:sldMkLst>
        <pc:spChg chg="mod">
          <ac:chgData name="Peter Waddell" userId="dd862b9fb7d60430" providerId="LiveId" clId="{D2D43FD2-3899-479D-BA29-B7DCD80B7252}" dt="2023-06-15T20:51:58.293" v="3366" actId="1036"/>
          <ac:spMkLst>
            <pc:docMk/>
            <pc:sldMk cId="984330232" sldId="922"/>
            <ac:spMk id="4" creationId="{D7DE266C-A28F-4324-AE1C-3141B24261BD}"/>
          </ac:spMkLst>
        </pc:spChg>
        <pc:spChg chg="mod">
          <ac:chgData name="Peter Waddell" userId="dd862b9fb7d60430" providerId="LiveId" clId="{D2D43FD2-3899-479D-BA29-B7DCD80B7252}" dt="2023-06-15T20:51:58.293" v="3366" actId="1036"/>
          <ac:spMkLst>
            <pc:docMk/>
            <pc:sldMk cId="984330232" sldId="922"/>
            <ac:spMk id="5" creationId="{F30F2EF7-6155-4740-B992-ADD14C7B8307}"/>
          </ac:spMkLst>
        </pc:spChg>
        <pc:graphicFrameChg chg="mod">
          <ac:chgData name="Peter Waddell" userId="dd862b9fb7d60430" providerId="LiveId" clId="{D2D43FD2-3899-479D-BA29-B7DCD80B7252}" dt="2023-06-15T20:51:58.293" v="3366" actId="1036"/>
          <ac:graphicFrameMkLst>
            <pc:docMk/>
            <pc:sldMk cId="984330232" sldId="922"/>
            <ac:graphicFrameMk id="3" creationId="{8100C9C1-7A56-4376-848A-4EA253A73EEB}"/>
          </ac:graphicFrameMkLst>
        </pc:graphicFrameChg>
        <pc:graphicFrameChg chg="mod">
          <ac:chgData name="Peter Waddell" userId="dd862b9fb7d60430" providerId="LiveId" clId="{D2D43FD2-3899-479D-BA29-B7DCD80B7252}" dt="2023-06-15T20:51:58.293" v="3366" actId="1036"/>
          <ac:graphicFrameMkLst>
            <pc:docMk/>
            <pc:sldMk cId="984330232" sldId="922"/>
            <ac:graphicFrameMk id="7" creationId="{EC795D9D-300F-4C12-A2AE-FE4AD7BBDBF2}"/>
          </ac:graphicFrameMkLst>
        </pc:graphicFrameChg>
        <pc:picChg chg="mod">
          <ac:chgData name="Peter Waddell" userId="dd862b9fb7d60430" providerId="LiveId" clId="{D2D43FD2-3899-479D-BA29-B7DCD80B7252}" dt="2023-06-15T20:51:58.293" v="3366" actId="1036"/>
          <ac:picMkLst>
            <pc:docMk/>
            <pc:sldMk cId="984330232" sldId="922"/>
            <ac:picMk id="8" creationId="{5548D044-C750-44E4-87B9-DDF8EA620A20}"/>
          </ac:picMkLst>
        </pc:picChg>
      </pc:sldChg>
      <pc:sldChg chg="delSp mod">
        <pc:chgData name="Peter Waddell" userId="dd862b9fb7d60430" providerId="LiveId" clId="{D2D43FD2-3899-479D-BA29-B7DCD80B7252}" dt="2023-06-15T20:51:21.509" v="3349" actId="478"/>
        <pc:sldMkLst>
          <pc:docMk/>
          <pc:sldMk cId="2849170849" sldId="923"/>
        </pc:sldMkLst>
        <pc:picChg chg="del">
          <ac:chgData name="Peter Waddell" userId="dd862b9fb7d60430" providerId="LiveId" clId="{D2D43FD2-3899-479D-BA29-B7DCD80B7252}" dt="2023-06-15T20:51:21.509" v="3349" actId="478"/>
          <ac:picMkLst>
            <pc:docMk/>
            <pc:sldMk cId="2849170849" sldId="923"/>
            <ac:picMk id="13" creationId="{8549FCDB-5E60-E6D0-E18A-9821D86E02C9}"/>
          </ac:picMkLst>
        </pc:picChg>
      </pc:sldChg>
      <pc:sldChg chg="delSp mod">
        <pc:chgData name="Peter Waddell" userId="dd862b9fb7d60430" providerId="LiveId" clId="{D2D43FD2-3899-479D-BA29-B7DCD80B7252}" dt="2023-06-15T20:50:08.209" v="3310" actId="478"/>
        <pc:sldMkLst>
          <pc:docMk/>
          <pc:sldMk cId="3096505920" sldId="934"/>
        </pc:sldMkLst>
        <pc:picChg chg="del">
          <ac:chgData name="Peter Waddell" userId="dd862b9fb7d60430" providerId="LiveId" clId="{D2D43FD2-3899-479D-BA29-B7DCD80B7252}" dt="2023-06-15T20:50:08.209" v="3310" actId="478"/>
          <ac:picMkLst>
            <pc:docMk/>
            <pc:sldMk cId="3096505920" sldId="934"/>
            <ac:picMk id="13" creationId="{61C11EEE-CFC3-65AC-5415-C49E9A89A110}"/>
          </ac:picMkLst>
        </pc:picChg>
      </pc:sldChg>
      <pc:sldChg chg="modNotes">
        <pc:chgData name="Peter Waddell" userId="dd862b9fb7d60430" providerId="LiveId" clId="{D2D43FD2-3899-479D-BA29-B7DCD80B7252}" dt="2023-06-15T20:44:05.979" v="3145"/>
        <pc:sldMkLst>
          <pc:docMk/>
          <pc:sldMk cId="2869930994" sldId="939"/>
        </pc:sldMkLst>
      </pc:sldChg>
      <pc:sldChg chg="delSp mod">
        <pc:chgData name="Peter Waddell" userId="dd862b9fb7d60430" providerId="LiveId" clId="{D2D43FD2-3899-479D-BA29-B7DCD80B7252}" dt="2023-06-15T20:51:45.450" v="3354" actId="478"/>
        <pc:sldMkLst>
          <pc:docMk/>
          <pc:sldMk cId="957222179" sldId="942"/>
        </pc:sldMkLst>
        <pc:picChg chg="del">
          <ac:chgData name="Peter Waddell" userId="dd862b9fb7d60430" providerId="LiveId" clId="{D2D43FD2-3899-479D-BA29-B7DCD80B7252}" dt="2023-06-15T20:51:45.450" v="3354" actId="478"/>
          <ac:picMkLst>
            <pc:docMk/>
            <pc:sldMk cId="957222179" sldId="942"/>
            <ac:picMk id="5" creationId="{075E785F-8C39-6B5B-79D0-A9C27D68DFE4}"/>
          </ac:picMkLst>
        </pc:picChg>
      </pc:sldChg>
      <pc:sldChg chg="delSp mod">
        <pc:chgData name="Peter Waddell" userId="dd862b9fb7d60430" providerId="LiveId" clId="{D2D43FD2-3899-479D-BA29-B7DCD80B7252}" dt="2023-06-15T20:51:11.689" v="3345" actId="478"/>
        <pc:sldMkLst>
          <pc:docMk/>
          <pc:sldMk cId="292284012" sldId="949"/>
        </pc:sldMkLst>
        <pc:picChg chg="del">
          <ac:chgData name="Peter Waddell" userId="dd862b9fb7d60430" providerId="LiveId" clId="{D2D43FD2-3899-479D-BA29-B7DCD80B7252}" dt="2023-06-15T20:51:11.689" v="3345" actId="478"/>
          <ac:picMkLst>
            <pc:docMk/>
            <pc:sldMk cId="292284012" sldId="949"/>
            <ac:picMk id="10" creationId="{B32509D9-A668-00AE-A136-1C09129EB541}"/>
          </ac:picMkLst>
        </pc:picChg>
      </pc:sldChg>
      <pc:sldChg chg="addSp delSp modSp mod modNotesTx">
        <pc:chgData name="Peter Waddell" userId="dd862b9fb7d60430" providerId="LiveId" clId="{D2D43FD2-3899-479D-BA29-B7DCD80B7252}" dt="2023-06-20T15:42:05.527" v="3752" actId="207"/>
        <pc:sldMkLst>
          <pc:docMk/>
          <pc:sldMk cId="164657167" sldId="953"/>
        </pc:sldMkLst>
        <pc:spChg chg="add mod">
          <ac:chgData name="Peter Waddell" userId="dd862b9fb7d60430" providerId="LiveId" clId="{D2D43FD2-3899-479D-BA29-B7DCD80B7252}" dt="2023-06-20T15:42:05.527" v="3752" actId="207"/>
          <ac:spMkLst>
            <pc:docMk/>
            <pc:sldMk cId="164657167" sldId="953"/>
            <ac:spMk id="64" creationId="{6AC5D10D-CA3F-3957-B7DD-B35620F359E9}"/>
          </ac:spMkLst>
        </pc:spChg>
        <pc:picChg chg="del">
          <ac:chgData name="Peter Waddell" userId="dd862b9fb7d60430" providerId="LiveId" clId="{D2D43FD2-3899-479D-BA29-B7DCD80B7252}" dt="2023-06-15T20:49:45.140" v="3301" actId="478"/>
          <ac:picMkLst>
            <pc:docMk/>
            <pc:sldMk cId="164657167" sldId="953"/>
            <ac:picMk id="64" creationId="{9F378CFD-8526-456B-A325-73EDC1057553}"/>
          </ac:picMkLst>
        </pc:picChg>
      </pc:sldChg>
      <pc:sldChg chg="delSp mod">
        <pc:chgData name="Peter Waddell" userId="dd862b9fb7d60430" providerId="LiveId" clId="{D2D43FD2-3899-479D-BA29-B7DCD80B7252}" dt="2023-06-15T20:50:24.660" v="3318" actId="478"/>
        <pc:sldMkLst>
          <pc:docMk/>
          <pc:sldMk cId="2805612025" sldId="962"/>
        </pc:sldMkLst>
        <pc:picChg chg="del">
          <ac:chgData name="Peter Waddell" userId="dd862b9fb7d60430" providerId="LiveId" clId="{D2D43FD2-3899-479D-BA29-B7DCD80B7252}" dt="2023-06-15T20:50:24.660" v="3318" actId="478"/>
          <ac:picMkLst>
            <pc:docMk/>
            <pc:sldMk cId="2805612025" sldId="962"/>
            <ac:picMk id="10" creationId="{A616982C-FDF1-ACDE-CA07-227FDEB8E945}"/>
          </ac:picMkLst>
        </pc:picChg>
      </pc:sldChg>
      <pc:sldChg chg="delSp mod modNotesTx">
        <pc:chgData name="Peter Waddell" userId="dd862b9fb7d60430" providerId="LiveId" clId="{D2D43FD2-3899-479D-BA29-B7DCD80B7252}" dt="2023-06-15T20:51:13.741" v="3346" actId="478"/>
        <pc:sldMkLst>
          <pc:docMk/>
          <pc:sldMk cId="580487967" sldId="965"/>
        </pc:sldMkLst>
        <pc:picChg chg="del">
          <ac:chgData name="Peter Waddell" userId="dd862b9fb7d60430" providerId="LiveId" clId="{D2D43FD2-3899-479D-BA29-B7DCD80B7252}" dt="2023-06-15T20:51:13.741" v="3346" actId="478"/>
          <ac:picMkLst>
            <pc:docMk/>
            <pc:sldMk cId="580487967" sldId="965"/>
            <ac:picMk id="9" creationId="{A04ABF2C-3A9E-4D0F-52D5-3B8ECCA5D53C}"/>
          </ac:picMkLst>
        </pc:picChg>
      </pc:sldChg>
      <pc:sldChg chg="modNotes">
        <pc:chgData name="Peter Waddell" userId="dd862b9fb7d60430" providerId="LiveId" clId="{D2D43FD2-3899-479D-BA29-B7DCD80B7252}" dt="2023-06-15T20:44:05.979" v="3145"/>
        <pc:sldMkLst>
          <pc:docMk/>
          <pc:sldMk cId="3858476082" sldId="976"/>
        </pc:sldMkLst>
      </pc:sldChg>
      <pc:sldChg chg="delSp mod">
        <pc:chgData name="Peter Waddell" userId="dd862b9fb7d60430" providerId="LiveId" clId="{D2D43FD2-3899-479D-BA29-B7DCD80B7252}" dt="2023-06-15T20:50:28.995" v="3320" actId="478"/>
        <pc:sldMkLst>
          <pc:docMk/>
          <pc:sldMk cId="1720085416" sldId="978"/>
        </pc:sldMkLst>
        <pc:picChg chg="del">
          <ac:chgData name="Peter Waddell" userId="dd862b9fb7d60430" providerId="LiveId" clId="{D2D43FD2-3899-479D-BA29-B7DCD80B7252}" dt="2023-06-15T20:50:28.995" v="3320" actId="478"/>
          <ac:picMkLst>
            <pc:docMk/>
            <pc:sldMk cId="1720085416" sldId="978"/>
            <ac:picMk id="20" creationId="{EEFD40DB-4F3C-6E87-930F-425059A26169}"/>
          </ac:picMkLst>
        </pc:picChg>
      </pc:sldChg>
      <pc:sldChg chg="delSp mod ord">
        <pc:chgData name="Peter Waddell" userId="dd862b9fb7d60430" providerId="LiveId" clId="{D2D43FD2-3899-479D-BA29-B7DCD80B7252}" dt="2023-06-15T20:51:19.486" v="3348" actId="478"/>
        <pc:sldMkLst>
          <pc:docMk/>
          <pc:sldMk cId="1235671326" sldId="980"/>
        </pc:sldMkLst>
        <pc:picChg chg="del">
          <ac:chgData name="Peter Waddell" userId="dd862b9fb7d60430" providerId="LiveId" clId="{D2D43FD2-3899-479D-BA29-B7DCD80B7252}" dt="2023-06-15T20:51:19.486" v="3348" actId="478"/>
          <ac:picMkLst>
            <pc:docMk/>
            <pc:sldMk cId="1235671326" sldId="980"/>
            <ac:picMk id="43" creationId="{C5D7DD1F-D7CD-C8AF-4720-509282B4EA38}"/>
          </ac:picMkLst>
        </pc:picChg>
      </pc:sldChg>
      <pc:sldChg chg="delSp mod">
        <pc:chgData name="Peter Waddell" userId="dd862b9fb7d60430" providerId="LiveId" clId="{D2D43FD2-3899-479D-BA29-B7DCD80B7252}" dt="2023-06-15T20:51:15.945" v="3347" actId="478"/>
        <pc:sldMkLst>
          <pc:docMk/>
          <pc:sldMk cId="4089469222" sldId="981"/>
        </pc:sldMkLst>
        <pc:picChg chg="del">
          <ac:chgData name="Peter Waddell" userId="dd862b9fb7d60430" providerId="LiveId" clId="{D2D43FD2-3899-479D-BA29-B7DCD80B7252}" dt="2023-06-15T20:51:15.945" v="3347" actId="478"/>
          <ac:picMkLst>
            <pc:docMk/>
            <pc:sldMk cId="4089469222" sldId="981"/>
            <ac:picMk id="13" creationId="{CADA2879-A915-EB3F-A33E-25D19D7FA6BE}"/>
          </ac:picMkLst>
        </pc:picChg>
      </pc:sldChg>
      <pc:sldChg chg="delSp mod">
        <pc:chgData name="Peter Waddell" userId="dd862b9fb7d60430" providerId="LiveId" clId="{D2D43FD2-3899-479D-BA29-B7DCD80B7252}" dt="2023-06-15T20:45:14.742" v="3177" actId="478"/>
        <pc:sldMkLst>
          <pc:docMk/>
          <pc:sldMk cId="3084994192" sldId="985"/>
        </pc:sldMkLst>
        <pc:picChg chg="del">
          <ac:chgData name="Peter Waddell" userId="dd862b9fb7d60430" providerId="LiveId" clId="{D2D43FD2-3899-479D-BA29-B7DCD80B7252}" dt="2023-06-15T20:45:14.742" v="3177" actId="478"/>
          <ac:picMkLst>
            <pc:docMk/>
            <pc:sldMk cId="3084994192" sldId="985"/>
            <ac:picMk id="5" creationId="{77018BBC-BC21-CAED-D016-713A9D08E73D}"/>
          </ac:picMkLst>
        </pc:picChg>
      </pc:sldChg>
      <pc:sldChg chg="delSp mod modNotesTx">
        <pc:chgData name="Peter Waddell" userId="dd862b9fb7d60430" providerId="LiveId" clId="{D2D43FD2-3899-479D-BA29-B7DCD80B7252}" dt="2023-06-15T20:45:24.971" v="3182" actId="478"/>
        <pc:sldMkLst>
          <pc:docMk/>
          <pc:sldMk cId="1233688022" sldId="987"/>
        </pc:sldMkLst>
        <pc:picChg chg="del">
          <ac:chgData name="Peter Waddell" userId="dd862b9fb7d60430" providerId="LiveId" clId="{D2D43FD2-3899-479D-BA29-B7DCD80B7252}" dt="2023-06-15T20:45:24.971" v="3182" actId="478"/>
          <ac:picMkLst>
            <pc:docMk/>
            <pc:sldMk cId="1233688022" sldId="987"/>
            <ac:picMk id="14" creationId="{6ADC1FBF-A7AB-8E97-75FA-A1E03A0A29EA}"/>
          </ac:picMkLst>
        </pc:picChg>
      </pc:sldChg>
      <pc:sldChg chg="delSp mod modNotesTx">
        <pc:chgData name="Peter Waddell" userId="dd862b9fb7d60430" providerId="LiveId" clId="{D2D43FD2-3899-479D-BA29-B7DCD80B7252}" dt="2023-06-15T20:49:49.642" v="3302" actId="478"/>
        <pc:sldMkLst>
          <pc:docMk/>
          <pc:sldMk cId="3499047597" sldId="989"/>
        </pc:sldMkLst>
        <pc:picChg chg="del">
          <ac:chgData name="Peter Waddell" userId="dd862b9fb7d60430" providerId="LiveId" clId="{D2D43FD2-3899-479D-BA29-B7DCD80B7252}" dt="2023-06-15T20:49:49.642" v="3302" actId="478"/>
          <ac:picMkLst>
            <pc:docMk/>
            <pc:sldMk cId="3499047597" sldId="989"/>
            <ac:picMk id="19" creationId="{0B057011-7403-71A9-BEE5-04AAA643F1F0}"/>
          </ac:picMkLst>
        </pc:picChg>
      </pc:sldChg>
      <pc:sldChg chg="delSp mod">
        <pc:chgData name="Peter Waddell" userId="dd862b9fb7d60430" providerId="LiveId" clId="{D2D43FD2-3899-479D-BA29-B7DCD80B7252}" dt="2023-06-15T20:50:00.215" v="3306" actId="478"/>
        <pc:sldMkLst>
          <pc:docMk/>
          <pc:sldMk cId="878585181" sldId="991"/>
        </pc:sldMkLst>
        <pc:picChg chg="del">
          <ac:chgData name="Peter Waddell" userId="dd862b9fb7d60430" providerId="LiveId" clId="{D2D43FD2-3899-479D-BA29-B7DCD80B7252}" dt="2023-06-15T20:50:00.215" v="3306" actId="478"/>
          <ac:picMkLst>
            <pc:docMk/>
            <pc:sldMk cId="878585181" sldId="991"/>
            <ac:picMk id="18" creationId="{6C8D38FF-2B6F-BEA3-FB00-85EF1E0FE09C}"/>
          </ac:picMkLst>
        </pc:picChg>
      </pc:sldChg>
      <pc:sldChg chg="delSp mod">
        <pc:chgData name="Peter Waddell" userId="dd862b9fb7d60430" providerId="LiveId" clId="{D2D43FD2-3899-479D-BA29-B7DCD80B7252}" dt="2023-06-15T20:50:22.807" v="3317" actId="478"/>
        <pc:sldMkLst>
          <pc:docMk/>
          <pc:sldMk cId="4287886815" sldId="992"/>
        </pc:sldMkLst>
        <pc:picChg chg="del">
          <ac:chgData name="Peter Waddell" userId="dd862b9fb7d60430" providerId="LiveId" clId="{D2D43FD2-3899-479D-BA29-B7DCD80B7252}" dt="2023-06-15T20:50:22.807" v="3317" actId="478"/>
          <ac:picMkLst>
            <pc:docMk/>
            <pc:sldMk cId="4287886815" sldId="992"/>
            <ac:picMk id="11" creationId="{E49C4404-8115-0780-9F9E-E48DA263A581}"/>
          </ac:picMkLst>
        </pc:picChg>
      </pc:sldChg>
      <pc:sldChg chg="delSp mod">
        <pc:chgData name="Peter Waddell" userId="dd862b9fb7d60430" providerId="LiveId" clId="{D2D43FD2-3899-479D-BA29-B7DCD80B7252}" dt="2023-06-15T20:45:18.468" v="3179" actId="478"/>
        <pc:sldMkLst>
          <pc:docMk/>
          <pc:sldMk cId="1228257688" sldId="993"/>
        </pc:sldMkLst>
        <pc:picChg chg="del">
          <ac:chgData name="Peter Waddell" userId="dd862b9fb7d60430" providerId="LiveId" clId="{D2D43FD2-3899-479D-BA29-B7DCD80B7252}" dt="2023-06-15T20:45:18.468" v="3179" actId="478"/>
          <ac:picMkLst>
            <pc:docMk/>
            <pc:sldMk cId="1228257688" sldId="993"/>
            <ac:picMk id="7" creationId="{E2B23B94-8347-1648-C8D7-7D946575B10B}"/>
          </ac:picMkLst>
        </pc:picChg>
      </pc:sldChg>
      <pc:sldChg chg="addSp delSp modSp mod">
        <pc:chgData name="Peter Waddell" userId="dd862b9fb7d60430" providerId="LiveId" clId="{D2D43FD2-3899-479D-BA29-B7DCD80B7252}" dt="2023-06-15T20:44:14.792" v="3146" actId="478"/>
        <pc:sldMkLst>
          <pc:docMk/>
          <pc:sldMk cId="1992533953" sldId="995"/>
        </pc:sldMkLst>
        <pc:spChg chg="add del mod">
          <ac:chgData name="Peter Waddell" userId="dd862b9fb7d60430" providerId="LiveId" clId="{D2D43FD2-3899-479D-BA29-B7DCD80B7252}" dt="2023-06-15T20:44:14.792" v="3146" actId="478"/>
          <ac:spMkLst>
            <pc:docMk/>
            <pc:sldMk cId="1992533953" sldId="995"/>
            <ac:spMk id="13" creationId="{28E7C1E7-2F93-724D-626F-BFA4020B072B}"/>
          </ac:spMkLst>
        </pc:spChg>
        <pc:spChg chg="add del mod">
          <ac:chgData name="Peter Waddell" userId="dd862b9fb7d60430" providerId="LiveId" clId="{D2D43FD2-3899-479D-BA29-B7DCD80B7252}" dt="2023-06-15T20:43:26.029" v="3134"/>
          <ac:spMkLst>
            <pc:docMk/>
            <pc:sldMk cId="1992533953" sldId="995"/>
            <ac:spMk id="16" creationId="{A96EA079-D3AE-F04B-6C9F-F809B37C88A9}"/>
          </ac:spMkLst>
        </pc:spChg>
        <pc:spChg chg="add del mod">
          <ac:chgData name="Peter Waddell" userId="dd862b9fb7d60430" providerId="LiveId" clId="{D2D43FD2-3899-479D-BA29-B7DCD80B7252}" dt="2023-06-15T20:43:37.074" v="3138"/>
          <ac:spMkLst>
            <pc:docMk/>
            <pc:sldMk cId="1992533953" sldId="995"/>
            <ac:spMk id="18" creationId="{35D2FB8B-3EAF-213F-C800-73B90D38C912}"/>
          </ac:spMkLst>
        </pc:spChg>
        <pc:picChg chg="add del mod ord">
          <ac:chgData name="Peter Waddell" userId="dd862b9fb7d60430" providerId="LiveId" clId="{D2D43FD2-3899-479D-BA29-B7DCD80B7252}" dt="2023-06-15T20:43:49.174" v="3142" actId="478"/>
          <ac:picMkLst>
            <pc:docMk/>
            <pc:sldMk cId="1992533953" sldId="995"/>
            <ac:picMk id="14" creationId="{0460CF05-CECE-0126-CBC4-37B04D52FF28}"/>
          </ac:picMkLst>
        </pc:picChg>
        <pc:picChg chg="add del mod ord">
          <ac:chgData name="Peter Waddell" userId="dd862b9fb7d60430" providerId="LiveId" clId="{D2D43FD2-3899-479D-BA29-B7DCD80B7252}" dt="2023-06-15T20:44:14.792" v="3146" actId="478"/>
          <ac:picMkLst>
            <pc:docMk/>
            <pc:sldMk cId="1992533953" sldId="995"/>
            <ac:picMk id="15" creationId="{124286B7-C42A-1733-966B-E29CDCDE8BA1}"/>
          </ac:picMkLst>
        </pc:picChg>
        <pc:picChg chg="add del mod">
          <ac:chgData name="Peter Waddell" userId="dd862b9fb7d60430" providerId="LiveId" clId="{D2D43FD2-3899-479D-BA29-B7DCD80B7252}" dt="2023-06-15T20:43:26.029" v="3134"/>
          <ac:picMkLst>
            <pc:docMk/>
            <pc:sldMk cId="1992533953" sldId="995"/>
            <ac:picMk id="17" creationId="{72B67771-E76A-D89B-4E28-6B402CD57769}"/>
          </ac:picMkLst>
        </pc:picChg>
        <pc:picChg chg="add del mod">
          <ac:chgData name="Peter Waddell" userId="dd862b9fb7d60430" providerId="LiveId" clId="{D2D43FD2-3899-479D-BA29-B7DCD80B7252}" dt="2023-06-15T20:43:37.074" v="3138"/>
          <ac:picMkLst>
            <pc:docMk/>
            <pc:sldMk cId="1992533953" sldId="995"/>
            <ac:picMk id="19" creationId="{A6A67C70-3BD3-B583-232F-2153A25F79B2}"/>
          </ac:picMkLst>
        </pc:picChg>
        <pc:picChg chg="del mod">
          <ac:chgData name="Peter Waddell" userId="dd862b9fb7d60430" providerId="LiveId" clId="{D2D43FD2-3899-479D-BA29-B7DCD80B7252}" dt="2023-06-15T20:43:16.505" v="3128" actId="478"/>
          <ac:picMkLst>
            <pc:docMk/>
            <pc:sldMk cId="1992533953" sldId="995"/>
            <ac:picMk id="60" creationId="{8E60CFDA-004A-4B13-A4FB-8CFD478A0C6B}"/>
          </ac:picMkLst>
        </pc:picChg>
      </pc:sldChg>
      <pc:sldChg chg="add del">
        <pc:chgData name="Peter Waddell" userId="dd862b9fb7d60430" providerId="LiveId" clId="{D2D43FD2-3899-479D-BA29-B7DCD80B7252}" dt="2023-06-14T14:51:33.096" v="159" actId="47"/>
        <pc:sldMkLst>
          <pc:docMk/>
          <pc:sldMk cId="2300492271" sldId="997"/>
        </pc:sldMkLst>
      </pc:sldChg>
      <pc:sldChg chg="delSp modSp mod modNotesTx">
        <pc:chgData name="Peter Waddell" userId="dd862b9fb7d60430" providerId="LiveId" clId="{D2D43FD2-3899-479D-BA29-B7DCD80B7252}" dt="2023-06-15T20:44:23.232" v="3150" actId="478"/>
        <pc:sldMkLst>
          <pc:docMk/>
          <pc:sldMk cId="816396636" sldId="998"/>
        </pc:sldMkLst>
        <pc:spChg chg="mod">
          <ac:chgData name="Peter Waddell" userId="dd862b9fb7d60430" providerId="LiveId" clId="{D2D43FD2-3899-479D-BA29-B7DCD80B7252}" dt="2023-06-14T14:53:48.606" v="464" actId="1076"/>
          <ac:spMkLst>
            <pc:docMk/>
            <pc:sldMk cId="816396636" sldId="998"/>
            <ac:spMk id="9" creationId="{BEB6B24B-20E4-F2B4-6683-5DCF9791686E}"/>
          </ac:spMkLst>
        </pc:spChg>
        <pc:spChg chg="mod">
          <ac:chgData name="Peter Waddell" userId="dd862b9fb7d60430" providerId="LiveId" clId="{D2D43FD2-3899-479D-BA29-B7DCD80B7252}" dt="2023-06-14T14:53:51.783" v="465" actId="1076"/>
          <ac:spMkLst>
            <pc:docMk/>
            <pc:sldMk cId="816396636" sldId="998"/>
            <ac:spMk id="37" creationId="{7AC94BCC-7806-36FA-842C-FCBA752DDD6C}"/>
          </ac:spMkLst>
        </pc:spChg>
        <pc:spChg chg="del">
          <ac:chgData name="Peter Waddell" userId="dd862b9fb7d60430" providerId="LiveId" clId="{D2D43FD2-3899-479D-BA29-B7DCD80B7252}" dt="2023-06-14T14:53:39.058" v="460" actId="478"/>
          <ac:spMkLst>
            <pc:docMk/>
            <pc:sldMk cId="816396636" sldId="998"/>
            <ac:spMk id="38" creationId="{2661AECF-40A6-2AB1-4C98-209E9DA85CC6}"/>
          </ac:spMkLst>
        </pc:spChg>
        <pc:picChg chg="del">
          <ac:chgData name="Peter Waddell" userId="dd862b9fb7d60430" providerId="LiveId" clId="{D2D43FD2-3899-479D-BA29-B7DCD80B7252}" dt="2023-06-15T20:44:22.591" v="3149" actId="478"/>
          <ac:picMkLst>
            <pc:docMk/>
            <pc:sldMk cId="816396636" sldId="998"/>
            <ac:picMk id="14" creationId="{0460CF05-CECE-0126-CBC4-37B04D52FF28}"/>
          </ac:picMkLst>
        </pc:picChg>
        <pc:picChg chg="mod">
          <ac:chgData name="Peter Waddell" userId="dd862b9fb7d60430" providerId="LiveId" clId="{D2D43FD2-3899-479D-BA29-B7DCD80B7252}" dt="2023-06-14T14:54:15.834" v="506" actId="1037"/>
          <ac:picMkLst>
            <pc:docMk/>
            <pc:sldMk cId="816396636" sldId="998"/>
            <ac:picMk id="35" creationId="{7DB0A14B-0999-63B3-3DD3-CBEBE6436135}"/>
          </ac:picMkLst>
        </pc:picChg>
        <pc:picChg chg="mod">
          <ac:chgData name="Peter Waddell" userId="dd862b9fb7d60430" providerId="LiveId" clId="{D2D43FD2-3899-479D-BA29-B7DCD80B7252}" dt="2023-06-14T14:54:02.870" v="467" actId="1076"/>
          <ac:picMkLst>
            <pc:docMk/>
            <pc:sldMk cId="816396636" sldId="998"/>
            <ac:picMk id="36" creationId="{A6EBEED3-5C7E-809A-5743-94DE443E0357}"/>
          </ac:picMkLst>
        </pc:picChg>
        <pc:picChg chg="del">
          <ac:chgData name="Peter Waddell" userId="dd862b9fb7d60430" providerId="LiveId" clId="{D2D43FD2-3899-479D-BA29-B7DCD80B7252}" dt="2023-06-15T20:44:23.232" v="3150" actId="478"/>
          <ac:picMkLst>
            <pc:docMk/>
            <pc:sldMk cId="816396636" sldId="998"/>
            <ac:picMk id="60" creationId="{8E60CFDA-004A-4B13-A4FB-8CFD478A0C6B}"/>
          </ac:picMkLst>
        </pc:picChg>
      </pc:sldChg>
      <pc:sldChg chg="delSp mod">
        <pc:chgData name="Peter Waddell" userId="dd862b9fb7d60430" providerId="LiveId" clId="{D2D43FD2-3899-479D-BA29-B7DCD80B7252}" dt="2023-06-15T20:44:26.213" v="3152" actId="478"/>
        <pc:sldMkLst>
          <pc:docMk/>
          <pc:sldMk cId="130671605" sldId="999"/>
        </pc:sldMkLst>
        <pc:picChg chg="del">
          <ac:chgData name="Peter Waddell" userId="dd862b9fb7d60430" providerId="LiveId" clId="{D2D43FD2-3899-479D-BA29-B7DCD80B7252}" dt="2023-06-15T20:44:25.600" v="3151" actId="478"/>
          <ac:picMkLst>
            <pc:docMk/>
            <pc:sldMk cId="130671605" sldId="999"/>
            <ac:picMk id="14" creationId="{0460CF05-CECE-0126-CBC4-37B04D52FF28}"/>
          </ac:picMkLst>
        </pc:picChg>
        <pc:picChg chg="del">
          <ac:chgData name="Peter Waddell" userId="dd862b9fb7d60430" providerId="LiveId" clId="{D2D43FD2-3899-479D-BA29-B7DCD80B7252}" dt="2023-06-15T20:44:26.213" v="3152" actId="478"/>
          <ac:picMkLst>
            <pc:docMk/>
            <pc:sldMk cId="130671605" sldId="999"/>
            <ac:picMk id="60" creationId="{8E60CFDA-004A-4B13-A4FB-8CFD478A0C6B}"/>
          </ac:picMkLst>
        </pc:picChg>
      </pc:sldChg>
      <pc:sldChg chg="delSp mod">
        <pc:chgData name="Peter Waddell" userId="dd862b9fb7d60430" providerId="LiveId" clId="{D2D43FD2-3899-479D-BA29-B7DCD80B7252}" dt="2023-06-15T20:44:29.332" v="3154" actId="478"/>
        <pc:sldMkLst>
          <pc:docMk/>
          <pc:sldMk cId="3778359592" sldId="1000"/>
        </pc:sldMkLst>
        <pc:picChg chg="del">
          <ac:chgData name="Peter Waddell" userId="dd862b9fb7d60430" providerId="LiveId" clId="{D2D43FD2-3899-479D-BA29-B7DCD80B7252}" dt="2023-06-15T20:44:28.543" v="3153" actId="478"/>
          <ac:picMkLst>
            <pc:docMk/>
            <pc:sldMk cId="3778359592" sldId="1000"/>
            <ac:picMk id="14" creationId="{0460CF05-CECE-0126-CBC4-37B04D52FF28}"/>
          </ac:picMkLst>
        </pc:picChg>
        <pc:picChg chg="del">
          <ac:chgData name="Peter Waddell" userId="dd862b9fb7d60430" providerId="LiveId" clId="{D2D43FD2-3899-479D-BA29-B7DCD80B7252}" dt="2023-06-15T20:44:29.332" v="3154" actId="478"/>
          <ac:picMkLst>
            <pc:docMk/>
            <pc:sldMk cId="3778359592" sldId="1000"/>
            <ac:picMk id="60" creationId="{8E60CFDA-004A-4B13-A4FB-8CFD478A0C6B}"/>
          </ac:picMkLst>
        </pc:picChg>
      </pc:sldChg>
      <pc:sldChg chg="delSp mod">
        <pc:chgData name="Peter Waddell" userId="dd862b9fb7d60430" providerId="LiveId" clId="{D2D43FD2-3899-479D-BA29-B7DCD80B7252}" dt="2023-06-15T20:44:32.024" v="3156" actId="478"/>
        <pc:sldMkLst>
          <pc:docMk/>
          <pc:sldMk cId="1812222336" sldId="1002"/>
        </pc:sldMkLst>
        <pc:picChg chg="del">
          <ac:chgData name="Peter Waddell" userId="dd862b9fb7d60430" providerId="LiveId" clId="{D2D43FD2-3899-479D-BA29-B7DCD80B7252}" dt="2023-06-15T20:44:31.446" v="3155" actId="478"/>
          <ac:picMkLst>
            <pc:docMk/>
            <pc:sldMk cId="1812222336" sldId="1002"/>
            <ac:picMk id="14" creationId="{0460CF05-CECE-0126-CBC4-37B04D52FF28}"/>
          </ac:picMkLst>
        </pc:picChg>
        <pc:picChg chg="del">
          <ac:chgData name="Peter Waddell" userId="dd862b9fb7d60430" providerId="LiveId" clId="{D2D43FD2-3899-479D-BA29-B7DCD80B7252}" dt="2023-06-15T20:44:32.024" v="3156" actId="478"/>
          <ac:picMkLst>
            <pc:docMk/>
            <pc:sldMk cId="1812222336" sldId="1002"/>
            <ac:picMk id="60" creationId="{8E60CFDA-004A-4B13-A4FB-8CFD478A0C6B}"/>
          </ac:picMkLst>
        </pc:picChg>
      </pc:sldChg>
      <pc:sldChg chg="delSp mod">
        <pc:chgData name="Peter Waddell" userId="dd862b9fb7d60430" providerId="LiveId" clId="{D2D43FD2-3899-479D-BA29-B7DCD80B7252}" dt="2023-06-15T20:44:35.485" v="3158" actId="478"/>
        <pc:sldMkLst>
          <pc:docMk/>
          <pc:sldMk cId="2692950608" sldId="1003"/>
        </pc:sldMkLst>
        <pc:picChg chg="del">
          <ac:chgData name="Peter Waddell" userId="dd862b9fb7d60430" providerId="LiveId" clId="{D2D43FD2-3899-479D-BA29-B7DCD80B7252}" dt="2023-06-15T20:44:34.618" v="3157" actId="478"/>
          <ac:picMkLst>
            <pc:docMk/>
            <pc:sldMk cId="2692950608" sldId="1003"/>
            <ac:picMk id="14" creationId="{0460CF05-CECE-0126-CBC4-37B04D52FF28}"/>
          </ac:picMkLst>
        </pc:picChg>
        <pc:picChg chg="del">
          <ac:chgData name="Peter Waddell" userId="dd862b9fb7d60430" providerId="LiveId" clId="{D2D43FD2-3899-479D-BA29-B7DCD80B7252}" dt="2023-06-15T20:44:35.485" v="3158" actId="478"/>
          <ac:picMkLst>
            <pc:docMk/>
            <pc:sldMk cId="2692950608" sldId="1003"/>
            <ac:picMk id="60" creationId="{8E60CFDA-004A-4B13-A4FB-8CFD478A0C6B}"/>
          </ac:picMkLst>
        </pc:picChg>
      </pc:sldChg>
      <pc:sldChg chg="delSp mod">
        <pc:chgData name="Peter Waddell" userId="dd862b9fb7d60430" providerId="LiveId" clId="{D2D43FD2-3899-479D-BA29-B7DCD80B7252}" dt="2023-06-15T20:44:39.245" v="3160" actId="478"/>
        <pc:sldMkLst>
          <pc:docMk/>
          <pc:sldMk cId="2477038549" sldId="1004"/>
        </pc:sldMkLst>
        <pc:picChg chg="del">
          <ac:chgData name="Peter Waddell" userId="dd862b9fb7d60430" providerId="LiveId" clId="{D2D43FD2-3899-479D-BA29-B7DCD80B7252}" dt="2023-06-15T20:44:38.439" v="3159" actId="478"/>
          <ac:picMkLst>
            <pc:docMk/>
            <pc:sldMk cId="2477038549" sldId="1004"/>
            <ac:picMk id="14" creationId="{0460CF05-CECE-0126-CBC4-37B04D52FF28}"/>
          </ac:picMkLst>
        </pc:picChg>
        <pc:picChg chg="del">
          <ac:chgData name="Peter Waddell" userId="dd862b9fb7d60430" providerId="LiveId" clId="{D2D43FD2-3899-479D-BA29-B7DCD80B7252}" dt="2023-06-15T20:44:39.245" v="3160" actId="478"/>
          <ac:picMkLst>
            <pc:docMk/>
            <pc:sldMk cId="2477038549" sldId="1004"/>
            <ac:picMk id="60" creationId="{8E60CFDA-004A-4B13-A4FB-8CFD478A0C6B}"/>
          </ac:picMkLst>
        </pc:picChg>
      </pc:sldChg>
      <pc:sldChg chg="delSp mod">
        <pc:chgData name="Peter Waddell" userId="dd862b9fb7d60430" providerId="LiveId" clId="{D2D43FD2-3899-479D-BA29-B7DCD80B7252}" dt="2023-06-15T20:47:42.064" v="3259" actId="478"/>
        <pc:sldMkLst>
          <pc:docMk/>
          <pc:sldMk cId="1233885619" sldId="1005"/>
        </pc:sldMkLst>
        <pc:picChg chg="del">
          <ac:chgData name="Peter Waddell" userId="dd862b9fb7d60430" providerId="LiveId" clId="{D2D43FD2-3899-479D-BA29-B7DCD80B7252}" dt="2023-06-15T20:47:41.290" v="3258" actId="478"/>
          <ac:picMkLst>
            <pc:docMk/>
            <pc:sldMk cId="1233885619" sldId="1005"/>
            <ac:picMk id="14" creationId="{0460CF05-CECE-0126-CBC4-37B04D52FF28}"/>
          </ac:picMkLst>
        </pc:picChg>
        <pc:picChg chg="del">
          <ac:chgData name="Peter Waddell" userId="dd862b9fb7d60430" providerId="LiveId" clId="{D2D43FD2-3899-479D-BA29-B7DCD80B7252}" dt="2023-06-15T20:47:42.064" v="3259" actId="478"/>
          <ac:picMkLst>
            <pc:docMk/>
            <pc:sldMk cId="1233885619" sldId="1005"/>
            <ac:picMk id="60" creationId="{8E60CFDA-004A-4B13-A4FB-8CFD478A0C6B}"/>
          </ac:picMkLst>
        </pc:picChg>
      </pc:sldChg>
      <pc:sldChg chg="delSp mod">
        <pc:chgData name="Peter Waddell" userId="dd862b9fb7d60430" providerId="LiveId" clId="{D2D43FD2-3899-479D-BA29-B7DCD80B7252}" dt="2023-06-15T20:47:45.251" v="3261" actId="478"/>
        <pc:sldMkLst>
          <pc:docMk/>
          <pc:sldMk cId="3034853654" sldId="1006"/>
        </pc:sldMkLst>
        <pc:picChg chg="del">
          <ac:chgData name="Peter Waddell" userId="dd862b9fb7d60430" providerId="LiveId" clId="{D2D43FD2-3899-479D-BA29-B7DCD80B7252}" dt="2023-06-15T20:47:44.541" v="3260" actId="478"/>
          <ac:picMkLst>
            <pc:docMk/>
            <pc:sldMk cId="3034853654" sldId="1006"/>
            <ac:picMk id="14" creationId="{0460CF05-CECE-0126-CBC4-37B04D52FF28}"/>
          </ac:picMkLst>
        </pc:picChg>
        <pc:picChg chg="del">
          <ac:chgData name="Peter Waddell" userId="dd862b9fb7d60430" providerId="LiveId" clId="{D2D43FD2-3899-479D-BA29-B7DCD80B7252}" dt="2023-06-15T20:47:45.251" v="3261" actId="478"/>
          <ac:picMkLst>
            <pc:docMk/>
            <pc:sldMk cId="3034853654" sldId="1006"/>
            <ac:picMk id="60" creationId="{8E60CFDA-004A-4B13-A4FB-8CFD478A0C6B}"/>
          </ac:picMkLst>
        </pc:picChg>
      </pc:sldChg>
      <pc:sldChg chg="delSp mod modNotesTx">
        <pc:chgData name="Peter Waddell" userId="dd862b9fb7d60430" providerId="LiveId" clId="{D2D43FD2-3899-479D-BA29-B7DCD80B7252}" dt="2023-06-15T20:44:44.867" v="3162" actId="478"/>
        <pc:sldMkLst>
          <pc:docMk/>
          <pc:sldMk cId="1998511442" sldId="1007"/>
        </pc:sldMkLst>
        <pc:picChg chg="del">
          <ac:chgData name="Peter Waddell" userId="dd862b9fb7d60430" providerId="LiveId" clId="{D2D43FD2-3899-479D-BA29-B7DCD80B7252}" dt="2023-06-15T20:44:44.103" v="3161" actId="478"/>
          <ac:picMkLst>
            <pc:docMk/>
            <pc:sldMk cId="1998511442" sldId="1007"/>
            <ac:picMk id="14" creationId="{0460CF05-CECE-0126-CBC4-37B04D52FF28}"/>
          </ac:picMkLst>
        </pc:picChg>
        <pc:picChg chg="del">
          <ac:chgData name="Peter Waddell" userId="dd862b9fb7d60430" providerId="LiveId" clId="{D2D43FD2-3899-479D-BA29-B7DCD80B7252}" dt="2023-06-15T20:44:44.867" v="3162" actId="478"/>
          <ac:picMkLst>
            <pc:docMk/>
            <pc:sldMk cId="1998511442" sldId="1007"/>
            <ac:picMk id="60" creationId="{8E60CFDA-004A-4B13-A4FB-8CFD478A0C6B}"/>
          </ac:picMkLst>
        </pc:picChg>
      </pc:sldChg>
      <pc:sldChg chg="delSp mod modNotesTx">
        <pc:chgData name="Peter Waddell" userId="dd862b9fb7d60430" providerId="LiveId" clId="{D2D43FD2-3899-479D-BA29-B7DCD80B7252}" dt="2023-06-15T20:44:48.344" v="3164" actId="478"/>
        <pc:sldMkLst>
          <pc:docMk/>
          <pc:sldMk cId="3712582758" sldId="1008"/>
        </pc:sldMkLst>
        <pc:picChg chg="del">
          <ac:chgData name="Peter Waddell" userId="dd862b9fb7d60430" providerId="LiveId" clId="{D2D43FD2-3899-479D-BA29-B7DCD80B7252}" dt="2023-06-15T20:44:47.783" v="3163" actId="478"/>
          <ac:picMkLst>
            <pc:docMk/>
            <pc:sldMk cId="3712582758" sldId="1008"/>
            <ac:picMk id="14" creationId="{0460CF05-CECE-0126-CBC4-37B04D52FF28}"/>
          </ac:picMkLst>
        </pc:picChg>
        <pc:picChg chg="del">
          <ac:chgData name="Peter Waddell" userId="dd862b9fb7d60430" providerId="LiveId" clId="{D2D43FD2-3899-479D-BA29-B7DCD80B7252}" dt="2023-06-15T20:44:48.344" v="3164" actId="478"/>
          <ac:picMkLst>
            <pc:docMk/>
            <pc:sldMk cId="3712582758" sldId="1008"/>
            <ac:picMk id="60" creationId="{8E60CFDA-004A-4B13-A4FB-8CFD478A0C6B}"/>
          </ac:picMkLst>
        </pc:picChg>
      </pc:sldChg>
      <pc:sldChg chg="delSp mod">
        <pc:chgData name="Peter Waddell" userId="dd862b9fb7d60430" providerId="LiveId" clId="{D2D43FD2-3899-479D-BA29-B7DCD80B7252}" dt="2023-06-15T20:44:53.543" v="3166" actId="478"/>
        <pc:sldMkLst>
          <pc:docMk/>
          <pc:sldMk cId="2636816897" sldId="1009"/>
        </pc:sldMkLst>
        <pc:picChg chg="del">
          <ac:chgData name="Peter Waddell" userId="dd862b9fb7d60430" providerId="LiveId" clId="{D2D43FD2-3899-479D-BA29-B7DCD80B7252}" dt="2023-06-15T20:44:52.697" v="3165" actId="478"/>
          <ac:picMkLst>
            <pc:docMk/>
            <pc:sldMk cId="2636816897" sldId="1009"/>
            <ac:picMk id="14" creationId="{0460CF05-CECE-0126-CBC4-37B04D52FF28}"/>
          </ac:picMkLst>
        </pc:picChg>
        <pc:picChg chg="del">
          <ac:chgData name="Peter Waddell" userId="dd862b9fb7d60430" providerId="LiveId" clId="{D2D43FD2-3899-479D-BA29-B7DCD80B7252}" dt="2023-06-15T20:44:53.543" v="3166" actId="478"/>
          <ac:picMkLst>
            <pc:docMk/>
            <pc:sldMk cId="2636816897" sldId="1009"/>
            <ac:picMk id="60" creationId="{8E60CFDA-004A-4B13-A4FB-8CFD478A0C6B}"/>
          </ac:picMkLst>
        </pc:picChg>
      </pc:sldChg>
      <pc:sldChg chg="delSp mod">
        <pc:chgData name="Peter Waddell" userId="dd862b9fb7d60430" providerId="LiveId" clId="{D2D43FD2-3899-479D-BA29-B7DCD80B7252}" dt="2023-06-15T20:44:59.342" v="3168" actId="478"/>
        <pc:sldMkLst>
          <pc:docMk/>
          <pc:sldMk cId="1083847364" sldId="1010"/>
        </pc:sldMkLst>
        <pc:picChg chg="del">
          <ac:chgData name="Peter Waddell" userId="dd862b9fb7d60430" providerId="LiveId" clId="{D2D43FD2-3899-479D-BA29-B7DCD80B7252}" dt="2023-06-15T20:44:58.254" v="3167" actId="478"/>
          <ac:picMkLst>
            <pc:docMk/>
            <pc:sldMk cId="1083847364" sldId="1010"/>
            <ac:picMk id="14" creationId="{0460CF05-CECE-0126-CBC4-37B04D52FF28}"/>
          </ac:picMkLst>
        </pc:picChg>
        <pc:picChg chg="del">
          <ac:chgData name="Peter Waddell" userId="dd862b9fb7d60430" providerId="LiveId" clId="{D2D43FD2-3899-479D-BA29-B7DCD80B7252}" dt="2023-06-15T20:44:59.342" v="3168" actId="478"/>
          <ac:picMkLst>
            <pc:docMk/>
            <pc:sldMk cId="1083847364" sldId="1010"/>
            <ac:picMk id="60" creationId="{8E60CFDA-004A-4B13-A4FB-8CFD478A0C6B}"/>
          </ac:picMkLst>
        </pc:picChg>
      </pc:sldChg>
      <pc:sldChg chg="delSp modSp mod">
        <pc:chgData name="Peter Waddell" userId="dd862b9fb7d60430" providerId="LiveId" clId="{D2D43FD2-3899-479D-BA29-B7DCD80B7252}" dt="2023-06-15T20:45:02.358" v="3170" actId="478"/>
        <pc:sldMkLst>
          <pc:docMk/>
          <pc:sldMk cId="3438932471" sldId="1011"/>
        </pc:sldMkLst>
        <pc:spChg chg="mod">
          <ac:chgData name="Peter Waddell" userId="dd862b9fb7d60430" providerId="LiveId" clId="{D2D43FD2-3899-479D-BA29-B7DCD80B7252}" dt="2023-06-14T14:58:27.261" v="615" actId="948"/>
          <ac:spMkLst>
            <pc:docMk/>
            <pc:sldMk cId="3438932471" sldId="1011"/>
            <ac:spMk id="7" creationId="{41D93011-1388-F781-56B2-7C79F11F5C5D}"/>
          </ac:spMkLst>
        </pc:spChg>
        <pc:graphicFrameChg chg="mod">
          <ac:chgData name="Peter Waddell" userId="dd862b9fb7d60430" providerId="LiveId" clId="{D2D43FD2-3899-479D-BA29-B7DCD80B7252}" dt="2023-06-13T22:13:31.322" v="45"/>
          <ac:graphicFrameMkLst>
            <pc:docMk/>
            <pc:sldMk cId="3438932471" sldId="1011"/>
            <ac:graphicFrameMk id="6" creationId="{D1F3C8DE-A60B-F08F-1B00-40CDE709786B}"/>
          </ac:graphicFrameMkLst>
        </pc:graphicFrameChg>
        <pc:picChg chg="del">
          <ac:chgData name="Peter Waddell" userId="dd862b9fb7d60430" providerId="LiveId" clId="{D2D43FD2-3899-479D-BA29-B7DCD80B7252}" dt="2023-06-15T20:45:01.556" v="3169" actId="478"/>
          <ac:picMkLst>
            <pc:docMk/>
            <pc:sldMk cId="3438932471" sldId="1011"/>
            <ac:picMk id="14" creationId="{0460CF05-CECE-0126-CBC4-37B04D52FF28}"/>
          </ac:picMkLst>
        </pc:picChg>
        <pc:picChg chg="del">
          <ac:chgData name="Peter Waddell" userId="dd862b9fb7d60430" providerId="LiveId" clId="{D2D43FD2-3899-479D-BA29-B7DCD80B7252}" dt="2023-06-15T20:45:02.358" v="3170" actId="478"/>
          <ac:picMkLst>
            <pc:docMk/>
            <pc:sldMk cId="3438932471" sldId="1011"/>
            <ac:picMk id="60" creationId="{8E60CFDA-004A-4B13-A4FB-8CFD478A0C6B}"/>
          </ac:picMkLst>
        </pc:picChg>
      </pc:sldChg>
      <pc:sldChg chg="delSp mod modNotesTx">
        <pc:chgData name="Peter Waddell" userId="dd862b9fb7d60430" providerId="LiveId" clId="{D2D43FD2-3899-479D-BA29-B7DCD80B7252}" dt="2023-06-15T20:45:05.737" v="3172" actId="478"/>
        <pc:sldMkLst>
          <pc:docMk/>
          <pc:sldMk cId="2552517727" sldId="1012"/>
        </pc:sldMkLst>
        <pc:picChg chg="del">
          <ac:chgData name="Peter Waddell" userId="dd862b9fb7d60430" providerId="LiveId" clId="{D2D43FD2-3899-479D-BA29-B7DCD80B7252}" dt="2023-06-15T20:45:05.157" v="3171" actId="478"/>
          <ac:picMkLst>
            <pc:docMk/>
            <pc:sldMk cId="2552517727" sldId="1012"/>
            <ac:picMk id="14" creationId="{0460CF05-CECE-0126-CBC4-37B04D52FF28}"/>
          </ac:picMkLst>
        </pc:picChg>
        <pc:picChg chg="del">
          <ac:chgData name="Peter Waddell" userId="dd862b9fb7d60430" providerId="LiveId" clId="{D2D43FD2-3899-479D-BA29-B7DCD80B7252}" dt="2023-06-15T20:45:05.737" v="3172" actId="478"/>
          <ac:picMkLst>
            <pc:docMk/>
            <pc:sldMk cId="2552517727" sldId="1012"/>
            <ac:picMk id="60" creationId="{8E60CFDA-004A-4B13-A4FB-8CFD478A0C6B}"/>
          </ac:picMkLst>
        </pc:picChg>
      </pc:sldChg>
      <pc:sldChg chg="delSp mod">
        <pc:chgData name="Peter Waddell" userId="dd862b9fb7d60430" providerId="LiveId" clId="{D2D43FD2-3899-479D-BA29-B7DCD80B7252}" dt="2023-06-15T20:45:28.682" v="3184" actId="478"/>
        <pc:sldMkLst>
          <pc:docMk/>
          <pc:sldMk cId="2995534969" sldId="1016"/>
        </pc:sldMkLst>
        <pc:picChg chg="del">
          <ac:chgData name="Peter Waddell" userId="dd862b9fb7d60430" providerId="LiveId" clId="{D2D43FD2-3899-479D-BA29-B7DCD80B7252}" dt="2023-06-15T20:45:27.545" v="3183" actId="478"/>
          <ac:picMkLst>
            <pc:docMk/>
            <pc:sldMk cId="2995534969" sldId="1016"/>
            <ac:picMk id="14" creationId="{0460CF05-CECE-0126-CBC4-37B04D52FF28}"/>
          </ac:picMkLst>
        </pc:picChg>
        <pc:picChg chg="del">
          <ac:chgData name="Peter Waddell" userId="dd862b9fb7d60430" providerId="LiveId" clId="{D2D43FD2-3899-479D-BA29-B7DCD80B7252}" dt="2023-06-15T20:45:28.682" v="3184" actId="478"/>
          <ac:picMkLst>
            <pc:docMk/>
            <pc:sldMk cId="2995534969" sldId="1016"/>
            <ac:picMk id="60" creationId="{8E60CFDA-004A-4B13-A4FB-8CFD478A0C6B}"/>
          </ac:picMkLst>
        </pc:picChg>
      </pc:sldChg>
      <pc:sldChg chg="delSp mod">
        <pc:chgData name="Peter Waddell" userId="dd862b9fb7d60430" providerId="LiveId" clId="{D2D43FD2-3899-479D-BA29-B7DCD80B7252}" dt="2023-06-15T20:45:37.772" v="3190" actId="478"/>
        <pc:sldMkLst>
          <pc:docMk/>
          <pc:sldMk cId="3523509046" sldId="1020"/>
        </pc:sldMkLst>
        <pc:picChg chg="del">
          <ac:chgData name="Peter Waddell" userId="dd862b9fb7d60430" providerId="LiveId" clId="{D2D43FD2-3899-479D-BA29-B7DCD80B7252}" dt="2023-06-15T20:45:37.322" v="3189" actId="478"/>
          <ac:picMkLst>
            <pc:docMk/>
            <pc:sldMk cId="3523509046" sldId="1020"/>
            <ac:picMk id="14" creationId="{0460CF05-CECE-0126-CBC4-37B04D52FF28}"/>
          </ac:picMkLst>
        </pc:picChg>
        <pc:picChg chg="del">
          <ac:chgData name="Peter Waddell" userId="dd862b9fb7d60430" providerId="LiveId" clId="{D2D43FD2-3899-479D-BA29-B7DCD80B7252}" dt="2023-06-15T20:45:37.772" v="3190" actId="478"/>
          <ac:picMkLst>
            <pc:docMk/>
            <pc:sldMk cId="3523509046" sldId="1020"/>
            <ac:picMk id="60" creationId="{8E60CFDA-004A-4B13-A4FB-8CFD478A0C6B}"/>
          </ac:picMkLst>
        </pc:picChg>
      </pc:sldChg>
      <pc:sldChg chg="delSp mod">
        <pc:chgData name="Peter Waddell" userId="dd862b9fb7d60430" providerId="LiveId" clId="{D2D43FD2-3899-479D-BA29-B7DCD80B7252}" dt="2023-06-15T20:45:40.586" v="3192" actId="478"/>
        <pc:sldMkLst>
          <pc:docMk/>
          <pc:sldMk cId="4240460909" sldId="1021"/>
        </pc:sldMkLst>
        <pc:picChg chg="del">
          <ac:chgData name="Peter Waddell" userId="dd862b9fb7d60430" providerId="LiveId" clId="{D2D43FD2-3899-479D-BA29-B7DCD80B7252}" dt="2023-06-15T20:45:40.135" v="3191" actId="478"/>
          <ac:picMkLst>
            <pc:docMk/>
            <pc:sldMk cId="4240460909" sldId="1021"/>
            <ac:picMk id="14" creationId="{0460CF05-CECE-0126-CBC4-37B04D52FF28}"/>
          </ac:picMkLst>
        </pc:picChg>
        <pc:picChg chg="del">
          <ac:chgData name="Peter Waddell" userId="dd862b9fb7d60430" providerId="LiveId" clId="{D2D43FD2-3899-479D-BA29-B7DCD80B7252}" dt="2023-06-15T20:45:40.586" v="3192" actId="478"/>
          <ac:picMkLst>
            <pc:docMk/>
            <pc:sldMk cId="4240460909" sldId="1021"/>
            <ac:picMk id="60" creationId="{8E60CFDA-004A-4B13-A4FB-8CFD478A0C6B}"/>
          </ac:picMkLst>
        </pc:picChg>
      </pc:sldChg>
      <pc:sldChg chg="delSp mod modNotesTx">
        <pc:chgData name="Peter Waddell" userId="dd862b9fb7d60430" providerId="LiveId" clId="{D2D43FD2-3899-479D-BA29-B7DCD80B7252}" dt="2023-06-15T20:45:43.405" v="3194" actId="478"/>
        <pc:sldMkLst>
          <pc:docMk/>
          <pc:sldMk cId="3847189290" sldId="1022"/>
        </pc:sldMkLst>
        <pc:picChg chg="del">
          <ac:chgData name="Peter Waddell" userId="dd862b9fb7d60430" providerId="LiveId" clId="{D2D43FD2-3899-479D-BA29-B7DCD80B7252}" dt="2023-06-15T20:45:42.884" v="3193" actId="478"/>
          <ac:picMkLst>
            <pc:docMk/>
            <pc:sldMk cId="3847189290" sldId="1022"/>
            <ac:picMk id="14" creationId="{0460CF05-CECE-0126-CBC4-37B04D52FF28}"/>
          </ac:picMkLst>
        </pc:picChg>
        <pc:picChg chg="del">
          <ac:chgData name="Peter Waddell" userId="dd862b9fb7d60430" providerId="LiveId" clId="{D2D43FD2-3899-479D-BA29-B7DCD80B7252}" dt="2023-06-15T20:45:43.405" v="3194" actId="478"/>
          <ac:picMkLst>
            <pc:docMk/>
            <pc:sldMk cId="3847189290" sldId="1022"/>
            <ac:picMk id="60" creationId="{8E60CFDA-004A-4B13-A4FB-8CFD478A0C6B}"/>
          </ac:picMkLst>
        </pc:picChg>
      </pc:sldChg>
      <pc:sldChg chg="delSp mod">
        <pc:chgData name="Peter Waddell" userId="dd862b9fb7d60430" providerId="LiveId" clId="{D2D43FD2-3899-479D-BA29-B7DCD80B7252}" dt="2023-06-15T20:45:49.406" v="3198" actId="478"/>
        <pc:sldMkLst>
          <pc:docMk/>
          <pc:sldMk cId="1705530409" sldId="1023"/>
        </pc:sldMkLst>
        <pc:picChg chg="del">
          <ac:chgData name="Peter Waddell" userId="dd862b9fb7d60430" providerId="LiveId" clId="{D2D43FD2-3899-479D-BA29-B7DCD80B7252}" dt="2023-06-15T20:45:48.981" v="3197" actId="478"/>
          <ac:picMkLst>
            <pc:docMk/>
            <pc:sldMk cId="1705530409" sldId="1023"/>
            <ac:picMk id="14" creationId="{0460CF05-CECE-0126-CBC4-37B04D52FF28}"/>
          </ac:picMkLst>
        </pc:picChg>
        <pc:picChg chg="del">
          <ac:chgData name="Peter Waddell" userId="dd862b9fb7d60430" providerId="LiveId" clId="{D2D43FD2-3899-479D-BA29-B7DCD80B7252}" dt="2023-06-15T20:45:49.406" v="3198" actId="478"/>
          <ac:picMkLst>
            <pc:docMk/>
            <pc:sldMk cId="1705530409" sldId="1023"/>
            <ac:picMk id="60" creationId="{8E60CFDA-004A-4B13-A4FB-8CFD478A0C6B}"/>
          </ac:picMkLst>
        </pc:picChg>
      </pc:sldChg>
      <pc:sldChg chg="delSp mod">
        <pc:chgData name="Peter Waddell" userId="dd862b9fb7d60430" providerId="LiveId" clId="{D2D43FD2-3899-479D-BA29-B7DCD80B7252}" dt="2023-06-15T20:45:46.430" v="3196" actId="478"/>
        <pc:sldMkLst>
          <pc:docMk/>
          <pc:sldMk cId="586300054" sldId="1024"/>
        </pc:sldMkLst>
        <pc:picChg chg="del">
          <ac:chgData name="Peter Waddell" userId="dd862b9fb7d60430" providerId="LiveId" clId="{D2D43FD2-3899-479D-BA29-B7DCD80B7252}" dt="2023-06-15T20:45:45.771" v="3195" actId="478"/>
          <ac:picMkLst>
            <pc:docMk/>
            <pc:sldMk cId="586300054" sldId="1024"/>
            <ac:picMk id="14" creationId="{0460CF05-CECE-0126-CBC4-37B04D52FF28}"/>
          </ac:picMkLst>
        </pc:picChg>
        <pc:picChg chg="del">
          <ac:chgData name="Peter Waddell" userId="dd862b9fb7d60430" providerId="LiveId" clId="{D2D43FD2-3899-479D-BA29-B7DCD80B7252}" dt="2023-06-15T20:45:46.430" v="3196" actId="478"/>
          <ac:picMkLst>
            <pc:docMk/>
            <pc:sldMk cId="586300054" sldId="1024"/>
            <ac:picMk id="60" creationId="{8E60CFDA-004A-4B13-A4FB-8CFD478A0C6B}"/>
          </ac:picMkLst>
        </pc:picChg>
      </pc:sldChg>
      <pc:sldChg chg="delSp mod">
        <pc:chgData name="Peter Waddell" userId="dd862b9fb7d60430" providerId="LiveId" clId="{D2D43FD2-3899-479D-BA29-B7DCD80B7252}" dt="2023-06-15T20:45:52.359" v="3200" actId="478"/>
        <pc:sldMkLst>
          <pc:docMk/>
          <pc:sldMk cId="1172356693" sldId="1025"/>
        </pc:sldMkLst>
        <pc:picChg chg="del">
          <ac:chgData name="Peter Waddell" userId="dd862b9fb7d60430" providerId="LiveId" clId="{D2D43FD2-3899-479D-BA29-B7DCD80B7252}" dt="2023-06-15T20:45:51.907" v="3199" actId="478"/>
          <ac:picMkLst>
            <pc:docMk/>
            <pc:sldMk cId="1172356693" sldId="1025"/>
            <ac:picMk id="14" creationId="{0460CF05-CECE-0126-CBC4-37B04D52FF28}"/>
          </ac:picMkLst>
        </pc:picChg>
        <pc:picChg chg="del">
          <ac:chgData name="Peter Waddell" userId="dd862b9fb7d60430" providerId="LiveId" clId="{D2D43FD2-3899-479D-BA29-B7DCD80B7252}" dt="2023-06-15T20:45:52.359" v="3200" actId="478"/>
          <ac:picMkLst>
            <pc:docMk/>
            <pc:sldMk cId="1172356693" sldId="1025"/>
            <ac:picMk id="60" creationId="{8E60CFDA-004A-4B13-A4FB-8CFD478A0C6B}"/>
          </ac:picMkLst>
        </pc:picChg>
      </pc:sldChg>
      <pc:sldChg chg="delSp modSp mod">
        <pc:chgData name="Peter Waddell" userId="dd862b9fb7d60430" providerId="LiveId" clId="{D2D43FD2-3899-479D-BA29-B7DCD80B7252}" dt="2023-06-15T20:45:56.125" v="3202" actId="478"/>
        <pc:sldMkLst>
          <pc:docMk/>
          <pc:sldMk cId="70883777" sldId="1026"/>
        </pc:sldMkLst>
        <pc:spChg chg="mod">
          <ac:chgData name="Peter Waddell" userId="dd862b9fb7d60430" providerId="LiveId" clId="{D2D43FD2-3899-479D-BA29-B7DCD80B7252}" dt="2023-06-13T22:21:31.542" v="46" actId="1036"/>
          <ac:spMkLst>
            <pc:docMk/>
            <pc:sldMk cId="70883777" sldId="1026"/>
            <ac:spMk id="4" creationId="{376FD948-8410-F19F-66E7-7FF0707F2224}"/>
          </ac:spMkLst>
        </pc:spChg>
        <pc:picChg chg="del">
          <ac:chgData name="Peter Waddell" userId="dd862b9fb7d60430" providerId="LiveId" clId="{D2D43FD2-3899-479D-BA29-B7DCD80B7252}" dt="2023-06-15T20:45:55.485" v="3201" actId="478"/>
          <ac:picMkLst>
            <pc:docMk/>
            <pc:sldMk cId="70883777" sldId="1026"/>
            <ac:picMk id="14" creationId="{0460CF05-CECE-0126-CBC4-37B04D52FF28}"/>
          </ac:picMkLst>
        </pc:picChg>
        <pc:picChg chg="del">
          <ac:chgData name="Peter Waddell" userId="dd862b9fb7d60430" providerId="LiveId" clId="{D2D43FD2-3899-479D-BA29-B7DCD80B7252}" dt="2023-06-15T20:45:56.125" v="3202" actId="478"/>
          <ac:picMkLst>
            <pc:docMk/>
            <pc:sldMk cId="70883777" sldId="1026"/>
            <ac:picMk id="60" creationId="{8E60CFDA-004A-4B13-A4FB-8CFD478A0C6B}"/>
          </ac:picMkLst>
        </pc:picChg>
      </pc:sldChg>
      <pc:sldChg chg="delSp mod modNotesTx">
        <pc:chgData name="Peter Waddell" userId="dd862b9fb7d60430" providerId="LiveId" clId="{D2D43FD2-3899-479D-BA29-B7DCD80B7252}" dt="2023-06-15T20:46:07.788" v="3210" actId="478"/>
        <pc:sldMkLst>
          <pc:docMk/>
          <pc:sldMk cId="3374715690" sldId="1027"/>
        </pc:sldMkLst>
        <pc:picChg chg="del">
          <ac:chgData name="Peter Waddell" userId="dd862b9fb7d60430" providerId="LiveId" clId="{D2D43FD2-3899-479D-BA29-B7DCD80B7252}" dt="2023-06-15T20:46:07.436" v="3209" actId="478"/>
          <ac:picMkLst>
            <pc:docMk/>
            <pc:sldMk cId="3374715690" sldId="1027"/>
            <ac:picMk id="14" creationId="{0460CF05-CECE-0126-CBC4-37B04D52FF28}"/>
          </ac:picMkLst>
        </pc:picChg>
        <pc:picChg chg="del">
          <ac:chgData name="Peter Waddell" userId="dd862b9fb7d60430" providerId="LiveId" clId="{D2D43FD2-3899-479D-BA29-B7DCD80B7252}" dt="2023-06-15T20:46:07.788" v="3210" actId="478"/>
          <ac:picMkLst>
            <pc:docMk/>
            <pc:sldMk cId="3374715690" sldId="1027"/>
            <ac:picMk id="60" creationId="{8E60CFDA-004A-4B13-A4FB-8CFD478A0C6B}"/>
          </ac:picMkLst>
        </pc:picChg>
      </pc:sldChg>
      <pc:sldChg chg="delSp mod">
        <pc:chgData name="Peter Waddell" userId="dd862b9fb7d60430" providerId="LiveId" clId="{D2D43FD2-3899-479D-BA29-B7DCD80B7252}" dt="2023-06-15T20:46:31.991" v="3228" actId="478"/>
        <pc:sldMkLst>
          <pc:docMk/>
          <pc:sldMk cId="2027074985" sldId="1028"/>
        </pc:sldMkLst>
        <pc:picChg chg="del">
          <ac:chgData name="Peter Waddell" userId="dd862b9fb7d60430" providerId="LiveId" clId="{D2D43FD2-3899-479D-BA29-B7DCD80B7252}" dt="2023-06-15T20:46:31.569" v="3227" actId="478"/>
          <ac:picMkLst>
            <pc:docMk/>
            <pc:sldMk cId="2027074985" sldId="1028"/>
            <ac:picMk id="14" creationId="{0460CF05-CECE-0126-CBC4-37B04D52FF28}"/>
          </ac:picMkLst>
        </pc:picChg>
        <pc:picChg chg="del">
          <ac:chgData name="Peter Waddell" userId="dd862b9fb7d60430" providerId="LiveId" clId="{D2D43FD2-3899-479D-BA29-B7DCD80B7252}" dt="2023-06-15T20:46:31.991" v="3228" actId="478"/>
          <ac:picMkLst>
            <pc:docMk/>
            <pc:sldMk cId="2027074985" sldId="1028"/>
            <ac:picMk id="60" creationId="{8E60CFDA-004A-4B13-A4FB-8CFD478A0C6B}"/>
          </ac:picMkLst>
        </pc:picChg>
      </pc:sldChg>
      <pc:sldChg chg="delSp mod">
        <pc:chgData name="Peter Waddell" userId="dd862b9fb7d60430" providerId="LiveId" clId="{D2D43FD2-3899-479D-BA29-B7DCD80B7252}" dt="2023-06-15T20:46:26.449" v="3224" actId="478"/>
        <pc:sldMkLst>
          <pc:docMk/>
          <pc:sldMk cId="2013427105" sldId="1029"/>
        </pc:sldMkLst>
        <pc:picChg chg="del">
          <ac:chgData name="Peter Waddell" userId="dd862b9fb7d60430" providerId="LiveId" clId="{D2D43FD2-3899-479D-BA29-B7DCD80B7252}" dt="2023-06-15T20:46:26.070" v="3223" actId="478"/>
          <ac:picMkLst>
            <pc:docMk/>
            <pc:sldMk cId="2013427105" sldId="1029"/>
            <ac:picMk id="14" creationId="{0460CF05-CECE-0126-CBC4-37B04D52FF28}"/>
          </ac:picMkLst>
        </pc:picChg>
        <pc:picChg chg="del">
          <ac:chgData name="Peter Waddell" userId="dd862b9fb7d60430" providerId="LiveId" clId="{D2D43FD2-3899-479D-BA29-B7DCD80B7252}" dt="2023-06-15T20:46:26.449" v="3224" actId="478"/>
          <ac:picMkLst>
            <pc:docMk/>
            <pc:sldMk cId="2013427105" sldId="1029"/>
            <ac:picMk id="60" creationId="{8E60CFDA-004A-4B13-A4FB-8CFD478A0C6B}"/>
          </ac:picMkLst>
        </pc:picChg>
      </pc:sldChg>
      <pc:sldChg chg="delSp mod">
        <pc:chgData name="Peter Waddell" userId="dd862b9fb7d60430" providerId="LiveId" clId="{D2D43FD2-3899-479D-BA29-B7DCD80B7252}" dt="2023-06-15T20:46:29.257" v="3226" actId="478"/>
        <pc:sldMkLst>
          <pc:docMk/>
          <pc:sldMk cId="2603987372" sldId="1030"/>
        </pc:sldMkLst>
        <pc:picChg chg="del">
          <ac:chgData name="Peter Waddell" userId="dd862b9fb7d60430" providerId="LiveId" clId="{D2D43FD2-3899-479D-BA29-B7DCD80B7252}" dt="2023-06-15T20:46:28.832" v="3225" actId="478"/>
          <ac:picMkLst>
            <pc:docMk/>
            <pc:sldMk cId="2603987372" sldId="1030"/>
            <ac:picMk id="14" creationId="{0460CF05-CECE-0126-CBC4-37B04D52FF28}"/>
          </ac:picMkLst>
        </pc:picChg>
        <pc:picChg chg="del">
          <ac:chgData name="Peter Waddell" userId="dd862b9fb7d60430" providerId="LiveId" clId="{D2D43FD2-3899-479D-BA29-B7DCD80B7252}" dt="2023-06-15T20:46:29.257" v="3226" actId="478"/>
          <ac:picMkLst>
            <pc:docMk/>
            <pc:sldMk cId="2603987372" sldId="1030"/>
            <ac:picMk id="60" creationId="{8E60CFDA-004A-4B13-A4FB-8CFD478A0C6B}"/>
          </ac:picMkLst>
        </pc:picChg>
      </pc:sldChg>
      <pc:sldChg chg="delSp mod modNotesTx">
        <pc:chgData name="Peter Waddell" userId="dd862b9fb7d60430" providerId="LiveId" clId="{D2D43FD2-3899-479D-BA29-B7DCD80B7252}" dt="2023-06-15T20:46:37.874" v="3232" actId="478"/>
        <pc:sldMkLst>
          <pc:docMk/>
          <pc:sldMk cId="722143407" sldId="1033"/>
        </pc:sldMkLst>
        <pc:picChg chg="del">
          <ac:chgData name="Peter Waddell" userId="dd862b9fb7d60430" providerId="LiveId" clId="{D2D43FD2-3899-479D-BA29-B7DCD80B7252}" dt="2023-06-15T20:46:37.481" v="3231" actId="478"/>
          <ac:picMkLst>
            <pc:docMk/>
            <pc:sldMk cId="722143407" sldId="1033"/>
            <ac:picMk id="14" creationId="{0460CF05-CECE-0126-CBC4-37B04D52FF28}"/>
          </ac:picMkLst>
        </pc:picChg>
        <pc:picChg chg="del">
          <ac:chgData name="Peter Waddell" userId="dd862b9fb7d60430" providerId="LiveId" clId="{D2D43FD2-3899-479D-BA29-B7DCD80B7252}" dt="2023-06-15T20:46:37.874" v="3232" actId="478"/>
          <ac:picMkLst>
            <pc:docMk/>
            <pc:sldMk cId="722143407" sldId="1033"/>
            <ac:picMk id="60" creationId="{8E60CFDA-004A-4B13-A4FB-8CFD478A0C6B}"/>
          </ac:picMkLst>
        </pc:picChg>
      </pc:sldChg>
      <pc:sldChg chg="delSp mod modNotesTx">
        <pc:chgData name="Peter Waddell" userId="dd862b9fb7d60430" providerId="LiveId" clId="{D2D43FD2-3899-479D-BA29-B7DCD80B7252}" dt="2023-06-15T20:46:34.679" v="3230" actId="478"/>
        <pc:sldMkLst>
          <pc:docMk/>
          <pc:sldMk cId="3322451272" sldId="1034"/>
        </pc:sldMkLst>
        <pc:picChg chg="del">
          <ac:chgData name="Peter Waddell" userId="dd862b9fb7d60430" providerId="LiveId" clId="{D2D43FD2-3899-479D-BA29-B7DCD80B7252}" dt="2023-06-15T20:46:34.301" v="3229" actId="478"/>
          <ac:picMkLst>
            <pc:docMk/>
            <pc:sldMk cId="3322451272" sldId="1034"/>
            <ac:picMk id="14" creationId="{0460CF05-CECE-0126-CBC4-37B04D52FF28}"/>
          </ac:picMkLst>
        </pc:picChg>
        <pc:picChg chg="del">
          <ac:chgData name="Peter Waddell" userId="dd862b9fb7d60430" providerId="LiveId" clId="{D2D43FD2-3899-479D-BA29-B7DCD80B7252}" dt="2023-06-15T20:46:34.679" v="3230" actId="478"/>
          <ac:picMkLst>
            <pc:docMk/>
            <pc:sldMk cId="3322451272" sldId="1034"/>
            <ac:picMk id="60" creationId="{8E60CFDA-004A-4B13-A4FB-8CFD478A0C6B}"/>
          </ac:picMkLst>
        </pc:picChg>
      </pc:sldChg>
      <pc:sldChg chg="addSp delSp modSp mod">
        <pc:chgData name="Peter Waddell" userId="dd862b9fb7d60430" providerId="LiveId" clId="{D2D43FD2-3899-479D-BA29-B7DCD80B7252}" dt="2023-06-15T20:50:34.152" v="3323" actId="478"/>
        <pc:sldMkLst>
          <pc:docMk/>
          <pc:sldMk cId="83317257" sldId="1035"/>
        </pc:sldMkLst>
        <pc:graphicFrameChg chg="del">
          <ac:chgData name="Peter Waddell" userId="dd862b9fb7d60430" providerId="LiveId" clId="{D2D43FD2-3899-479D-BA29-B7DCD80B7252}" dt="2023-06-14T15:57:38.334" v="2659" actId="478"/>
          <ac:graphicFrameMkLst>
            <pc:docMk/>
            <pc:sldMk cId="83317257" sldId="1035"/>
            <ac:graphicFrameMk id="2" creationId="{260E3F20-0CFF-B40D-ADEB-70F903A52056}"/>
          </ac:graphicFrameMkLst>
        </pc:graphicFrameChg>
        <pc:graphicFrameChg chg="add mod">
          <ac:chgData name="Peter Waddell" userId="dd862b9fb7d60430" providerId="LiveId" clId="{D2D43FD2-3899-479D-BA29-B7DCD80B7252}" dt="2023-06-14T15:57:42.479" v="2660"/>
          <ac:graphicFrameMkLst>
            <pc:docMk/>
            <pc:sldMk cId="83317257" sldId="1035"/>
            <ac:graphicFrameMk id="16" creationId="{8A278E1E-390A-53F1-5C69-C070BBF9DEA4}"/>
          </ac:graphicFrameMkLst>
        </pc:graphicFrameChg>
        <pc:picChg chg="del">
          <ac:chgData name="Peter Waddell" userId="dd862b9fb7d60430" providerId="LiveId" clId="{D2D43FD2-3899-479D-BA29-B7DCD80B7252}" dt="2023-06-15T20:50:34.152" v="3323" actId="478"/>
          <ac:picMkLst>
            <pc:docMk/>
            <pc:sldMk cId="83317257" sldId="1035"/>
            <ac:picMk id="20" creationId="{EEFD40DB-4F3C-6E87-930F-425059A26169}"/>
          </ac:picMkLst>
        </pc:picChg>
      </pc:sldChg>
      <pc:sldChg chg="delSp mod ord">
        <pc:chgData name="Peter Waddell" userId="dd862b9fb7d60430" providerId="LiveId" clId="{D2D43FD2-3899-479D-BA29-B7DCD80B7252}" dt="2023-06-15T20:51:47.668" v="3355" actId="478"/>
        <pc:sldMkLst>
          <pc:docMk/>
          <pc:sldMk cId="2226382115" sldId="1038"/>
        </pc:sldMkLst>
        <pc:picChg chg="del">
          <ac:chgData name="Peter Waddell" userId="dd862b9fb7d60430" providerId="LiveId" clId="{D2D43FD2-3899-479D-BA29-B7DCD80B7252}" dt="2023-06-15T20:51:47.668" v="3355" actId="478"/>
          <ac:picMkLst>
            <pc:docMk/>
            <pc:sldMk cId="2226382115" sldId="1038"/>
            <ac:picMk id="43" creationId="{C5D7DD1F-D7CD-C8AF-4720-509282B4EA38}"/>
          </ac:picMkLst>
        </pc:picChg>
      </pc:sldChg>
      <pc:sldChg chg="addSp modSp">
        <pc:chgData name="Peter Waddell" userId="dd862b9fb7d60430" providerId="LiveId" clId="{D2D43FD2-3899-479D-BA29-B7DCD80B7252}" dt="2023-06-15T20:51:26.607" v="3352"/>
        <pc:sldMkLst>
          <pc:docMk/>
          <pc:sldMk cId="3606335958" sldId="1041"/>
        </pc:sldMkLst>
        <pc:spChg chg="add mod">
          <ac:chgData name="Peter Waddell" userId="dd862b9fb7d60430" providerId="LiveId" clId="{D2D43FD2-3899-479D-BA29-B7DCD80B7252}" dt="2023-06-15T20:51:26.607" v="3352"/>
          <ac:spMkLst>
            <pc:docMk/>
            <pc:sldMk cId="3606335958" sldId="1041"/>
            <ac:spMk id="3" creationId="{D831FC10-0E55-80A7-E506-48AE3FB8A9F1}"/>
          </ac:spMkLst>
        </pc:spChg>
      </pc:sldChg>
      <pc:sldChg chg="delSp modSp del mod">
        <pc:chgData name="Peter Waddell" userId="dd862b9fb7d60430" providerId="LiveId" clId="{D2D43FD2-3899-479D-BA29-B7DCD80B7252}" dt="2023-06-21T15:17:10.804" v="6928" actId="47"/>
        <pc:sldMkLst>
          <pc:docMk/>
          <pc:sldMk cId="789612599" sldId="1042"/>
        </pc:sldMkLst>
        <pc:spChg chg="mod">
          <ac:chgData name="Peter Waddell" userId="dd862b9fb7d60430" providerId="LiveId" clId="{D2D43FD2-3899-479D-BA29-B7DCD80B7252}" dt="2023-06-15T16:39:53.963" v="2920" actId="20577"/>
          <ac:spMkLst>
            <pc:docMk/>
            <pc:sldMk cId="789612599" sldId="1042"/>
            <ac:spMk id="20" creationId="{F9DBB6C4-0BCF-1082-4DBD-350001C648CE}"/>
          </ac:spMkLst>
        </pc:spChg>
        <pc:picChg chg="del">
          <ac:chgData name="Peter Waddell" userId="dd862b9fb7d60430" providerId="LiveId" clId="{D2D43FD2-3899-479D-BA29-B7DCD80B7252}" dt="2023-06-15T20:48:26.165" v="3262" actId="478"/>
          <ac:picMkLst>
            <pc:docMk/>
            <pc:sldMk cId="789612599" sldId="1042"/>
            <ac:picMk id="14" creationId="{0460CF05-CECE-0126-CBC4-37B04D52FF28}"/>
          </ac:picMkLst>
        </pc:picChg>
        <pc:picChg chg="del">
          <ac:chgData name="Peter Waddell" userId="dd862b9fb7d60430" providerId="LiveId" clId="{D2D43FD2-3899-479D-BA29-B7DCD80B7252}" dt="2023-06-15T20:48:27.145" v="3263" actId="478"/>
          <ac:picMkLst>
            <pc:docMk/>
            <pc:sldMk cId="789612599" sldId="1042"/>
            <ac:picMk id="60" creationId="{8E60CFDA-004A-4B13-A4FB-8CFD478A0C6B}"/>
          </ac:picMkLst>
        </pc:picChg>
      </pc:sldChg>
      <pc:sldChg chg="delSp mod modNotesTx">
        <pc:chgData name="Peter Waddell" userId="dd862b9fb7d60430" providerId="LiveId" clId="{D2D43FD2-3899-479D-BA29-B7DCD80B7252}" dt="2023-06-15T20:48:38.561" v="3267" actId="478"/>
        <pc:sldMkLst>
          <pc:docMk/>
          <pc:sldMk cId="2594576088" sldId="1043"/>
        </pc:sldMkLst>
        <pc:picChg chg="del">
          <ac:chgData name="Peter Waddell" userId="dd862b9fb7d60430" providerId="LiveId" clId="{D2D43FD2-3899-479D-BA29-B7DCD80B7252}" dt="2023-06-15T20:48:37.791" v="3266" actId="478"/>
          <ac:picMkLst>
            <pc:docMk/>
            <pc:sldMk cId="2594576088" sldId="1043"/>
            <ac:picMk id="14" creationId="{0460CF05-CECE-0126-CBC4-37B04D52FF28}"/>
          </ac:picMkLst>
        </pc:picChg>
        <pc:picChg chg="del">
          <ac:chgData name="Peter Waddell" userId="dd862b9fb7d60430" providerId="LiveId" clId="{D2D43FD2-3899-479D-BA29-B7DCD80B7252}" dt="2023-06-15T20:48:38.561" v="3267" actId="478"/>
          <ac:picMkLst>
            <pc:docMk/>
            <pc:sldMk cId="2594576088" sldId="1043"/>
            <ac:picMk id="60" creationId="{8E60CFDA-004A-4B13-A4FB-8CFD478A0C6B}"/>
          </ac:picMkLst>
        </pc:picChg>
      </pc:sldChg>
      <pc:sldChg chg="delSp mod">
        <pc:chgData name="Peter Waddell" userId="dd862b9fb7d60430" providerId="LiveId" clId="{D2D43FD2-3899-479D-BA29-B7DCD80B7252}" dt="2023-06-15T20:48:51.606" v="3273" actId="478"/>
        <pc:sldMkLst>
          <pc:docMk/>
          <pc:sldMk cId="2455495259" sldId="1044"/>
        </pc:sldMkLst>
        <pc:picChg chg="del">
          <ac:chgData name="Peter Waddell" userId="dd862b9fb7d60430" providerId="LiveId" clId="{D2D43FD2-3899-479D-BA29-B7DCD80B7252}" dt="2023-06-15T20:48:51.124" v="3272" actId="478"/>
          <ac:picMkLst>
            <pc:docMk/>
            <pc:sldMk cId="2455495259" sldId="1044"/>
            <ac:picMk id="14" creationId="{0460CF05-CECE-0126-CBC4-37B04D52FF28}"/>
          </ac:picMkLst>
        </pc:picChg>
        <pc:picChg chg="del">
          <ac:chgData name="Peter Waddell" userId="dd862b9fb7d60430" providerId="LiveId" clId="{D2D43FD2-3899-479D-BA29-B7DCD80B7252}" dt="2023-06-15T20:48:51.606" v="3273" actId="478"/>
          <ac:picMkLst>
            <pc:docMk/>
            <pc:sldMk cId="2455495259" sldId="1044"/>
            <ac:picMk id="60" creationId="{8E60CFDA-004A-4B13-A4FB-8CFD478A0C6B}"/>
          </ac:picMkLst>
        </pc:picChg>
      </pc:sldChg>
      <pc:sldChg chg="delSp mod modNotesTx">
        <pc:chgData name="Peter Waddell" userId="dd862b9fb7d60430" providerId="LiveId" clId="{D2D43FD2-3899-479D-BA29-B7DCD80B7252}" dt="2023-06-15T20:49:03.348" v="3281" actId="478"/>
        <pc:sldMkLst>
          <pc:docMk/>
          <pc:sldMk cId="534826781" sldId="1045"/>
        </pc:sldMkLst>
        <pc:picChg chg="del">
          <ac:chgData name="Peter Waddell" userId="dd862b9fb7d60430" providerId="LiveId" clId="{D2D43FD2-3899-479D-BA29-B7DCD80B7252}" dt="2023-06-15T20:49:02.923" v="3280" actId="478"/>
          <ac:picMkLst>
            <pc:docMk/>
            <pc:sldMk cId="534826781" sldId="1045"/>
            <ac:picMk id="14" creationId="{0460CF05-CECE-0126-CBC4-37B04D52FF28}"/>
          </ac:picMkLst>
        </pc:picChg>
        <pc:picChg chg="del">
          <ac:chgData name="Peter Waddell" userId="dd862b9fb7d60430" providerId="LiveId" clId="{D2D43FD2-3899-479D-BA29-B7DCD80B7252}" dt="2023-06-15T20:49:03.348" v="3281" actId="478"/>
          <ac:picMkLst>
            <pc:docMk/>
            <pc:sldMk cId="534826781" sldId="1045"/>
            <ac:picMk id="60" creationId="{8E60CFDA-004A-4B13-A4FB-8CFD478A0C6B}"/>
          </ac:picMkLst>
        </pc:picChg>
      </pc:sldChg>
      <pc:sldChg chg="delSp mod">
        <pc:chgData name="Peter Waddell" userId="dd862b9fb7d60430" providerId="LiveId" clId="{D2D43FD2-3899-479D-BA29-B7DCD80B7252}" dt="2023-06-15T20:49:06.114" v="3283" actId="478"/>
        <pc:sldMkLst>
          <pc:docMk/>
          <pc:sldMk cId="3549782007" sldId="1046"/>
        </pc:sldMkLst>
        <pc:picChg chg="del">
          <ac:chgData name="Peter Waddell" userId="dd862b9fb7d60430" providerId="LiveId" clId="{D2D43FD2-3899-479D-BA29-B7DCD80B7252}" dt="2023-06-15T20:49:05.750" v="3282" actId="478"/>
          <ac:picMkLst>
            <pc:docMk/>
            <pc:sldMk cId="3549782007" sldId="1046"/>
            <ac:picMk id="14" creationId="{0460CF05-CECE-0126-CBC4-37B04D52FF28}"/>
          </ac:picMkLst>
        </pc:picChg>
        <pc:picChg chg="del">
          <ac:chgData name="Peter Waddell" userId="dd862b9fb7d60430" providerId="LiveId" clId="{D2D43FD2-3899-479D-BA29-B7DCD80B7252}" dt="2023-06-15T20:49:06.114" v="3283" actId="478"/>
          <ac:picMkLst>
            <pc:docMk/>
            <pc:sldMk cId="3549782007" sldId="1046"/>
            <ac:picMk id="60" creationId="{8E60CFDA-004A-4B13-A4FB-8CFD478A0C6B}"/>
          </ac:picMkLst>
        </pc:picChg>
      </pc:sldChg>
      <pc:sldChg chg="delSp modSp mod">
        <pc:chgData name="Peter Waddell" userId="dd862b9fb7d60430" providerId="LiveId" clId="{D2D43FD2-3899-479D-BA29-B7DCD80B7252}" dt="2023-06-20T16:26:22.724" v="4042"/>
        <pc:sldMkLst>
          <pc:docMk/>
          <pc:sldMk cId="3963941566" sldId="1047"/>
        </pc:sldMkLst>
        <pc:graphicFrameChg chg="mod">
          <ac:chgData name="Peter Waddell" userId="dd862b9fb7d60430" providerId="LiveId" clId="{D2D43FD2-3899-479D-BA29-B7DCD80B7252}" dt="2023-06-20T16:26:22.724" v="4042"/>
          <ac:graphicFrameMkLst>
            <pc:docMk/>
            <pc:sldMk cId="3963941566" sldId="1047"/>
            <ac:graphicFrameMk id="9" creationId="{A03C89D4-BAE8-B281-98EE-46118041F96E}"/>
          </ac:graphicFrameMkLst>
        </pc:graphicFrameChg>
        <pc:picChg chg="del">
          <ac:chgData name="Peter Waddell" userId="dd862b9fb7d60430" providerId="LiveId" clId="{D2D43FD2-3899-479D-BA29-B7DCD80B7252}" dt="2023-06-15T20:49:14.531" v="3288" actId="478"/>
          <ac:picMkLst>
            <pc:docMk/>
            <pc:sldMk cId="3963941566" sldId="1047"/>
            <ac:picMk id="14" creationId="{0460CF05-CECE-0126-CBC4-37B04D52FF28}"/>
          </ac:picMkLst>
        </pc:picChg>
        <pc:picChg chg="del">
          <ac:chgData name="Peter Waddell" userId="dd862b9fb7d60430" providerId="LiveId" clId="{D2D43FD2-3899-479D-BA29-B7DCD80B7252}" dt="2023-06-15T20:49:14.891" v="3289" actId="478"/>
          <ac:picMkLst>
            <pc:docMk/>
            <pc:sldMk cId="3963941566" sldId="1047"/>
            <ac:picMk id="60" creationId="{8E60CFDA-004A-4B13-A4FB-8CFD478A0C6B}"/>
          </ac:picMkLst>
        </pc:picChg>
      </pc:sldChg>
      <pc:sldChg chg="addSp delSp modSp del mod ord">
        <pc:chgData name="Peter Waddell" userId="dd862b9fb7d60430" providerId="LiveId" clId="{D2D43FD2-3899-479D-BA29-B7DCD80B7252}" dt="2023-06-21T15:20:58.704" v="6990" actId="47"/>
        <pc:sldMkLst>
          <pc:docMk/>
          <pc:sldMk cId="554068976" sldId="1049"/>
        </pc:sldMkLst>
        <pc:graphicFrameChg chg="add mod">
          <ac:chgData name="Peter Waddell" userId="dd862b9fb7d60430" providerId="LiveId" clId="{D2D43FD2-3899-479D-BA29-B7DCD80B7252}" dt="2023-06-21T15:14:28.459" v="6877"/>
          <ac:graphicFrameMkLst>
            <pc:docMk/>
            <pc:sldMk cId="554068976" sldId="1049"/>
            <ac:graphicFrameMk id="3" creationId="{59578F60-AD05-AE85-7F1E-469D358C88AD}"/>
          </ac:graphicFrameMkLst>
        </pc:graphicFrameChg>
        <pc:graphicFrameChg chg="del">
          <ac:chgData name="Peter Waddell" userId="dd862b9fb7d60430" providerId="LiveId" clId="{D2D43FD2-3899-479D-BA29-B7DCD80B7252}" dt="2023-06-21T15:14:28.201" v="6876" actId="478"/>
          <ac:graphicFrameMkLst>
            <pc:docMk/>
            <pc:sldMk cId="554068976" sldId="1049"/>
            <ac:graphicFrameMk id="4" creationId="{D6D3394F-CE3F-4D5F-3E13-46F0BA0FB1A6}"/>
          </ac:graphicFrameMkLst>
        </pc:graphicFrameChg>
        <pc:picChg chg="del">
          <ac:chgData name="Peter Waddell" userId="dd862b9fb7d60430" providerId="LiveId" clId="{D2D43FD2-3899-479D-BA29-B7DCD80B7252}" dt="2023-06-15T20:49:17.515" v="3290" actId="478"/>
          <ac:picMkLst>
            <pc:docMk/>
            <pc:sldMk cId="554068976" sldId="1049"/>
            <ac:picMk id="14" creationId="{0460CF05-CECE-0126-CBC4-37B04D52FF28}"/>
          </ac:picMkLst>
        </pc:picChg>
        <pc:picChg chg="del">
          <ac:chgData name="Peter Waddell" userId="dd862b9fb7d60430" providerId="LiveId" clId="{D2D43FD2-3899-479D-BA29-B7DCD80B7252}" dt="2023-06-15T20:49:17.909" v="3291" actId="478"/>
          <ac:picMkLst>
            <pc:docMk/>
            <pc:sldMk cId="554068976" sldId="1049"/>
            <ac:picMk id="60" creationId="{8E60CFDA-004A-4B13-A4FB-8CFD478A0C6B}"/>
          </ac:picMkLst>
        </pc:picChg>
      </pc:sldChg>
      <pc:sldChg chg="delSp modSp mod">
        <pc:chgData name="Peter Waddell" userId="dd862b9fb7d60430" providerId="LiveId" clId="{D2D43FD2-3899-479D-BA29-B7DCD80B7252}" dt="2023-06-20T16:37:53.773" v="4197"/>
        <pc:sldMkLst>
          <pc:docMk/>
          <pc:sldMk cId="3113440024" sldId="1050"/>
        </pc:sldMkLst>
        <pc:graphicFrameChg chg="mod">
          <ac:chgData name="Peter Waddell" userId="dd862b9fb7d60430" providerId="LiveId" clId="{D2D43FD2-3899-479D-BA29-B7DCD80B7252}" dt="2023-06-20T16:37:53.773" v="4197"/>
          <ac:graphicFrameMkLst>
            <pc:docMk/>
            <pc:sldMk cId="3113440024" sldId="1050"/>
            <ac:graphicFrameMk id="5" creationId="{6202DF18-C9FB-6E52-3FA8-EE384A093895}"/>
          </ac:graphicFrameMkLst>
        </pc:graphicFrameChg>
        <pc:picChg chg="del">
          <ac:chgData name="Peter Waddell" userId="dd862b9fb7d60430" providerId="LiveId" clId="{D2D43FD2-3899-479D-BA29-B7DCD80B7252}" dt="2023-06-15T20:49:31.132" v="3294" actId="478"/>
          <ac:picMkLst>
            <pc:docMk/>
            <pc:sldMk cId="3113440024" sldId="1050"/>
            <ac:picMk id="14" creationId="{0460CF05-CECE-0126-CBC4-37B04D52FF28}"/>
          </ac:picMkLst>
        </pc:picChg>
        <pc:picChg chg="del">
          <ac:chgData name="Peter Waddell" userId="dd862b9fb7d60430" providerId="LiveId" clId="{D2D43FD2-3899-479D-BA29-B7DCD80B7252}" dt="2023-06-15T20:49:31.513" v="3295" actId="478"/>
          <ac:picMkLst>
            <pc:docMk/>
            <pc:sldMk cId="3113440024" sldId="1050"/>
            <ac:picMk id="60" creationId="{8E60CFDA-004A-4B13-A4FB-8CFD478A0C6B}"/>
          </ac:picMkLst>
        </pc:picChg>
      </pc:sldChg>
      <pc:sldChg chg="delSp mod">
        <pc:chgData name="Peter Waddell" userId="dd862b9fb7d60430" providerId="LiveId" clId="{D2D43FD2-3899-479D-BA29-B7DCD80B7252}" dt="2023-06-15T20:46:10.099" v="3212" actId="478"/>
        <pc:sldMkLst>
          <pc:docMk/>
          <pc:sldMk cId="863868461" sldId="1051"/>
        </pc:sldMkLst>
        <pc:picChg chg="del">
          <ac:chgData name="Peter Waddell" userId="dd862b9fb7d60430" providerId="LiveId" clId="{D2D43FD2-3899-479D-BA29-B7DCD80B7252}" dt="2023-06-15T20:46:09.651" v="3211" actId="478"/>
          <ac:picMkLst>
            <pc:docMk/>
            <pc:sldMk cId="863868461" sldId="1051"/>
            <ac:picMk id="14" creationId="{0460CF05-CECE-0126-CBC4-37B04D52FF28}"/>
          </ac:picMkLst>
        </pc:picChg>
        <pc:picChg chg="del">
          <ac:chgData name="Peter Waddell" userId="dd862b9fb7d60430" providerId="LiveId" clId="{D2D43FD2-3899-479D-BA29-B7DCD80B7252}" dt="2023-06-15T20:46:10.099" v="3212" actId="478"/>
          <ac:picMkLst>
            <pc:docMk/>
            <pc:sldMk cId="863868461" sldId="1051"/>
            <ac:picMk id="60" creationId="{8E60CFDA-004A-4B13-A4FB-8CFD478A0C6B}"/>
          </ac:picMkLst>
        </pc:picChg>
      </pc:sldChg>
      <pc:sldChg chg="delSp mod">
        <pc:chgData name="Peter Waddell" userId="dd862b9fb7d60430" providerId="LiveId" clId="{D2D43FD2-3899-479D-BA29-B7DCD80B7252}" dt="2023-06-15T20:46:15.644" v="3216" actId="478"/>
        <pc:sldMkLst>
          <pc:docMk/>
          <pc:sldMk cId="1278425899" sldId="1052"/>
        </pc:sldMkLst>
        <pc:picChg chg="del">
          <ac:chgData name="Peter Waddell" userId="dd862b9fb7d60430" providerId="LiveId" clId="{D2D43FD2-3899-479D-BA29-B7DCD80B7252}" dt="2023-06-15T20:46:15.228" v="3215" actId="478"/>
          <ac:picMkLst>
            <pc:docMk/>
            <pc:sldMk cId="1278425899" sldId="1052"/>
            <ac:picMk id="14" creationId="{0460CF05-CECE-0126-CBC4-37B04D52FF28}"/>
          </ac:picMkLst>
        </pc:picChg>
        <pc:picChg chg="del">
          <ac:chgData name="Peter Waddell" userId="dd862b9fb7d60430" providerId="LiveId" clId="{D2D43FD2-3899-479D-BA29-B7DCD80B7252}" dt="2023-06-15T20:46:15.644" v="3216" actId="478"/>
          <ac:picMkLst>
            <pc:docMk/>
            <pc:sldMk cId="1278425899" sldId="1052"/>
            <ac:picMk id="60" creationId="{8E60CFDA-004A-4B13-A4FB-8CFD478A0C6B}"/>
          </ac:picMkLst>
        </pc:picChg>
      </pc:sldChg>
      <pc:sldChg chg="delSp mod">
        <pc:chgData name="Peter Waddell" userId="dd862b9fb7d60430" providerId="LiveId" clId="{D2D43FD2-3899-479D-BA29-B7DCD80B7252}" dt="2023-06-15T20:46:21.186" v="3220" actId="478"/>
        <pc:sldMkLst>
          <pc:docMk/>
          <pc:sldMk cId="771711254" sldId="1053"/>
        </pc:sldMkLst>
        <pc:picChg chg="del">
          <ac:chgData name="Peter Waddell" userId="dd862b9fb7d60430" providerId="LiveId" clId="{D2D43FD2-3899-479D-BA29-B7DCD80B7252}" dt="2023-06-15T20:46:20.756" v="3219" actId="478"/>
          <ac:picMkLst>
            <pc:docMk/>
            <pc:sldMk cId="771711254" sldId="1053"/>
            <ac:picMk id="14" creationId="{0460CF05-CECE-0126-CBC4-37B04D52FF28}"/>
          </ac:picMkLst>
        </pc:picChg>
        <pc:picChg chg="del">
          <ac:chgData name="Peter Waddell" userId="dd862b9fb7d60430" providerId="LiveId" clId="{D2D43FD2-3899-479D-BA29-B7DCD80B7252}" dt="2023-06-15T20:46:21.186" v="3220" actId="478"/>
          <ac:picMkLst>
            <pc:docMk/>
            <pc:sldMk cId="771711254" sldId="1053"/>
            <ac:picMk id="60" creationId="{8E60CFDA-004A-4B13-A4FB-8CFD478A0C6B}"/>
          </ac:picMkLst>
        </pc:picChg>
      </pc:sldChg>
      <pc:sldChg chg="delSp modSp mod">
        <pc:chgData name="Peter Waddell" userId="dd862b9fb7d60430" providerId="LiveId" clId="{D2D43FD2-3899-479D-BA29-B7DCD80B7252}" dt="2023-06-15T20:45:34.834" v="3188" actId="478"/>
        <pc:sldMkLst>
          <pc:docMk/>
          <pc:sldMk cId="1932648032" sldId="1054"/>
        </pc:sldMkLst>
        <pc:graphicFrameChg chg="mod">
          <ac:chgData name="Peter Waddell" userId="dd862b9fb7d60430" providerId="LiveId" clId="{D2D43FD2-3899-479D-BA29-B7DCD80B7252}" dt="2023-06-15T16:37:51.065" v="2916"/>
          <ac:graphicFrameMkLst>
            <pc:docMk/>
            <pc:sldMk cId="1932648032" sldId="1054"/>
            <ac:graphicFrameMk id="3" creationId="{5DE67DF3-E2DF-4450-D8A7-D7A698B94A03}"/>
          </ac:graphicFrameMkLst>
        </pc:graphicFrameChg>
        <pc:picChg chg="del">
          <ac:chgData name="Peter Waddell" userId="dd862b9fb7d60430" providerId="LiveId" clId="{D2D43FD2-3899-479D-BA29-B7DCD80B7252}" dt="2023-06-15T20:45:34.321" v="3187" actId="478"/>
          <ac:picMkLst>
            <pc:docMk/>
            <pc:sldMk cId="1932648032" sldId="1054"/>
            <ac:picMk id="14" creationId="{0460CF05-CECE-0126-CBC4-37B04D52FF28}"/>
          </ac:picMkLst>
        </pc:picChg>
        <pc:picChg chg="del">
          <ac:chgData name="Peter Waddell" userId="dd862b9fb7d60430" providerId="LiveId" clId="{D2D43FD2-3899-479D-BA29-B7DCD80B7252}" dt="2023-06-15T20:45:34.834" v="3188" actId="478"/>
          <ac:picMkLst>
            <pc:docMk/>
            <pc:sldMk cId="1932648032" sldId="1054"/>
            <ac:picMk id="60" creationId="{8E60CFDA-004A-4B13-A4FB-8CFD478A0C6B}"/>
          </ac:picMkLst>
        </pc:picChg>
      </pc:sldChg>
      <pc:sldChg chg="addSp modSp mod modNotesTx">
        <pc:chgData name="Peter Waddell" userId="dd862b9fb7d60430" providerId="LiveId" clId="{D2D43FD2-3899-479D-BA29-B7DCD80B7252}" dt="2023-06-15T20:47:15.848" v="3254" actId="167"/>
        <pc:sldMkLst>
          <pc:docMk/>
          <pc:sldMk cId="3178655967" sldId="1055"/>
        </pc:sldMkLst>
        <pc:spChg chg="add mod ord">
          <ac:chgData name="Peter Waddell" userId="dd862b9fb7d60430" providerId="LiveId" clId="{D2D43FD2-3899-479D-BA29-B7DCD80B7252}" dt="2023-06-15T20:47:15.848" v="3254" actId="167"/>
          <ac:spMkLst>
            <pc:docMk/>
            <pc:sldMk cId="3178655967" sldId="1055"/>
            <ac:spMk id="2" creationId="{3071ED79-989D-EB53-2035-18255E92DEED}"/>
          </ac:spMkLst>
        </pc:spChg>
      </pc:sldChg>
      <pc:sldChg chg="addSp modSp mod">
        <pc:chgData name="Peter Waddell" userId="dd862b9fb7d60430" providerId="LiveId" clId="{D2D43FD2-3899-479D-BA29-B7DCD80B7252}" dt="2023-06-15T20:52:02.499" v="3368" actId="167"/>
        <pc:sldMkLst>
          <pc:docMk/>
          <pc:sldMk cId="3504672158" sldId="1056"/>
        </pc:sldMkLst>
        <pc:spChg chg="add mod ord">
          <ac:chgData name="Peter Waddell" userId="dd862b9fb7d60430" providerId="LiveId" clId="{D2D43FD2-3899-479D-BA29-B7DCD80B7252}" dt="2023-06-15T20:52:02.499" v="3368" actId="167"/>
          <ac:spMkLst>
            <pc:docMk/>
            <pc:sldMk cId="3504672158" sldId="1056"/>
            <ac:spMk id="5" creationId="{7223D170-05F6-166B-16A7-FDA42200BA73}"/>
          </ac:spMkLst>
        </pc:spChg>
      </pc:sldChg>
      <pc:sldChg chg="addSp modSp mod">
        <pc:chgData name="Peter Waddell" userId="dd862b9fb7d60430" providerId="LiveId" clId="{D2D43FD2-3899-479D-BA29-B7DCD80B7252}" dt="2023-06-15T20:47:08.913" v="3252" actId="167"/>
        <pc:sldMkLst>
          <pc:docMk/>
          <pc:sldMk cId="3847225032" sldId="1057"/>
        </pc:sldMkLst>
        <pc:spChg chg="add mod ord">
          <ac:chgData name="Peter Waddell" userId="dd862b9fb7d60430" providerId="LiveId" clId="{D2D43FD2-3899-479D-BA29-B7DCD80B7252}" dt="2023-06-15T20:47:08.913" v="3252" actId="167"/>
          <ac:spMkLst>
            <pc:docMk/>
            <pc:sldMk cId="3847225032" sldId="1057"/>
            <ac:spMk id="17" creationId="{30780144-5E72-D3AE-75E5-A7805D287200}"/>
          </ac:spMkLst>
        </pc:spChg>
      </pc:sldChg>
      <pc:sldChg chg="addSp modSp mod">
        <pc:chgData name="Peter Waddell" userId="dd862b9fb7d60430" providerId="LiveId" clId="{D2D43FD2-3899-479D-BA29-B7DCD80B7252}" dt="2023-06-15T20:49:35.645" v="3297" actId="167"/>
        <pc:sldMkLst>
          <pc:docMk/>
          <pc:sldMk cId="1273457532" sldId="1058"/>
        </pc:sldMkLst>
        <pc:spChg chg="add mod ord">
          <ac:chgData name="Peter Waddell" userId="dd862b9fb7d60430" providerId="LiveId" clId="{D2D43FD2-3899-479D-BA29-B7DCD80B7252}" dt="2023-06-15T20:49:35.645" v="3297" actId="167"/>
          <ac:spMkLst>
            <pc:docMk/>
            <pc:sldMk cId="1273457532" sldId="1058"/>
            <ac:spMk id="5" creationId="{6CA021E6-5531-65EB-07F4-D1567A3C40BD}"/>
          </ac:spMkLst>
        </pc:spChg>
      </pc:sldChg>
      <pc:sldChg chg="delSp mod">
        <pc:chgData name="Peter Waddell" userId="dd862b9fb7d60430" providerId="LiveId" clId="{D2D43FD2-3899-479D-BA29-B7DCD80B7252}" dt="2023-06-15T20:50:17.003" v="3314" actId="478"/>
        <pc:sldMkLst>
          <pc:docMk/>
          <pc:sldMk cId="2093582302" sldId="1061"/>
        </pc:sldMkLst>
        <pc:picChg chg="del">
          <ac:chgData name="Peter Waddell" userId="dd862b9fb7d60430" providerId="LiveId" clId="{D2D43FD2-3899-479D-BA29-B7DCD80B7252}" dt="2023-06-15T20:50:17.003" v="3314" actId="478"/>
          <ac:picMkLst>
            <pc:docMk/>
            <pc:sldMk cId="2093582302" sldId="1061"/>
            <ac:picMk id="16" creationId="{38F57172-6799-37F8-DD28-DF5C39F0FAD3}"/>
          </ac:picMkLst>
        </pc:picChg>
      </pc:sldChg>
      <pc:sldChg chg="delSp mod">
        <pc:chgData name="Peter Waddell" userId="dd862b9fb7d60430" providerId="LiveId" clId="{D2D43FD2-3899-479D-BA29-B7DCD80B7252}" dt="2023-06-15T20:50:10.099" v="3311" actId="478"/>
        <pc:sldMkLst>
          <pc:docMk/>
          <pc:sldMk cId="2189480088" sldId="1062"/>
        </pc:sldMkLst>
        <pc:picChg chg="del">
          <ac:chgData name="Peter Waddell" userId="dd862b9fb7d60430" providerId="LiveId" clId="{D2D43FD2-3899-479D-BA29-B7DCD80B7252}" dt="2023-06-15T20:50:10.099" v="3311" actId="478"/>
          <ac:picMkLst>
            <pc:docMk/>
            <pc:sldMk cId="2189480088" sldId="1062"/>
            <ac:picMk id="16" creationId="{38F57172-6799-37F8-DD28-DF5C39F0FAD3}"/>
          </ac:picMkLst>
        </pc:picChg>
      </pc:sldChg>
      <pc:sldChg chg="delSp mod">
        <pc:chgData name="Peter Waddell" userId="dd862b9fb7d60430" providerId="LiveId" clId="{D2D43FD2-3899-479D-BA29-B7DCD80B7252}" dt="2023-06-15T20:50:12.340" v="3312" actId="478"/>
        <pc:sldMkLst>
          <pc:docMk/>
          <pc:sldMk cId="3894660467" sldId="1063"/>
        </pc:sldMkLst>
        <pc:picChg chg="del">
          <ac:chgData name="Peter Waddell" userId="dd862b9fb7d60430" providerId="LiveId" clId="{D2D43FD2-3899-479D-BA29-B7DCD80B7252}" dt="2023-06-15T20:50:12.340" v="3312" actId="478"/>
          <ac:picMkLst>
            <pc:docMk/>
            <pc:sldMk cId="3894660467" sldId="1063"/>
            <ac:picMk id="16" creationId="{38F57172-6799-37F8-DD28-DF5C39F0FAD3}"/>
          </ac:picMkLst>
        </pc:picChg>
      </pc:sldChg>
      <pc:sldChg chg="delSp mod">
        <pc:chgData name="Peter Waddell" userId="dd862b9fb7d60430" providerId="LiveId" clId="{D2D43FD2-3899-479D-BA29-B7DCD80B7252}" dt="2023-06-15T20:50:14.573" v="3313" actId="478"/>
        <pc:sldMkLst>
          <pc:docMk/>
          <pc:sldMk cId="267594059" sldId="1064"/>
        </pc:sldMkLst>
        <pc:picChg chg="del">
          <ac:chgData name="Peter Waddell" userId="dd862b9fb7d60430" providerId="LiveId" clId="{D2D43FD2-3899-479D-BA29-B7DCD80B7252}" dt="2023-06-15T20:50:14.573" v="3313" actId="478"/>
          <ac:picMkLst>
            <pc:docMk/>
            <pc:sldMk cId="267594059" sldId="1064"/>
            <ac:picMk id="16" creationId="{38F57172-6799-37F8-DD28-DF5C39F0FAD3}"/>
          </ac:picMkLst>
        </pc:picChg>
      </pc:sldChg>
      <pc:sldChg chg="delSp mod">
        <pc:chgData name="Peter Waddell" userId="dd862b9fb7d60430" providerId="LiveId" clId="{D2D43FD2-3899-479D-BA29-B7DCD80B7252}" dt="2023-06-15T20:50:02.393" v="3307" actId="478"/>
        <pc:sldMkLst>
          <pc:docMk/>
          <pc:sldMk cId="2556336621" sldId="1065"/>
        </pc:sldMkLst>
        <pc:picChg chg="del">
          <ac:chgData name="Peter Waddell" userId="dd862b9fb7d60430" providerId="LiveId" clId="{D2D43FD2-3899-479D-BA29-B7DCD80B7252}" dt="2023-06-15T20:50:02.393" v="3307" actId="478"/>
          <ac:picMkLst>
            <pc:docMk/>
            <pc:sldMk cId="2556336621" sldId="1065"/>
            <ac:picMk id="13" creationId="{61C11EEE-CFC3-65AC-5415-C49E9A89A110}"/>
          </ac:picMkLst>
        </pc:picChg>
      </pc:sldChg>
      <pc:sldChg chg="delSp mod">
        <pc:chgData name="Peter Waddell" userId="dd862b9fb7d60430" providerId="LiveId" clId="{D2D43FD2-3899-479D-BA29-B7DCD80B7252}" dt="2023-06-15T20:50:06.454" v="3309" actId="478"/>
        <pc:sldMkLst>
          <pc:docMk/>
          <pc:sldMk cId="29299563" sldId="1066"/>
        </pc:sldMkLst>
        <pc:picChg chg="del">
          <ac:chgData name="Peter Waddell" userId="dd862b9fb7d60430" providerId="LiveId" clId="{D2D43FD2-3899-479D-BA29-B7DCD80B7252}" dt="2023-06-15T20:50:06.454" v="3309" actId="478"/>
          <ac:picMkLst>
            <pc:docMk/>
            <pc:sldMk cId="29299563" sldId="1066"/>
            <ac:picMk id="13" creationId="{61C11EEE-CFC3-65AC-5415-C49E9A89A110}"/>
          </ac:picMkLst>
        </pc:picChg>
      </pc:sldChg>
      <pc:sldChg chg="delSp mod">
        <pc:chgData name="Peter Waddell" userId="dd862b9fb7d60430" providerId="LiveId" clId="{D2D43FD2-3899-479D-BA29-B7DCD80B7252}" dt="2023-06-15T20:50:19.342" v="3315" actId="478"/>
        <pc:sldMkLst>
          <pc:docMk/>
          <pc:sldMk cId="161475212" sldId="1067"/>
        </pc:sldMkLst>
        <pc:picChg chg="del">
          <ac:chgData name="Peter Waddell" userId="dd862b9fb7d60430" providerId="LiveId" clId="{D2D43FD2-3899-479D-BA29-B7DCD80B7252}" dt="2023-06-15T20:50:19.342" v="3315" actId="478"/>
          <ac:picMkLst>
            <pc:docMk/>
            <pc:sldMk cId="161475212" sldId="1067"/>
            <ac:picMk id="26" creationId="{FCF936E8-E1C3-7002-AD78-DBC480D8C2CE}"/>
          </ac:picMkLst>
        </pc:picChg>
      </pc:sldChg>
      <pc:sldChg chg="delSp mod">
        <pc:chgData name="Peter Waddell" userId="dd862b9fb7d60430" providerId="LiveId" clId="{D2D43FD2-3899-479D-BA29-B7DCD80B7252}" dt="2023-06-15T20:50:21.007" v="3316" actId="478"/>
        <pc:sldMkLst>
          <pc:docMk/>
          <pc:sldMk cId="3820260043" sldId="1068"/>
        </pc:sldMkLst>
        <pc:picChg chg="del">
          <ac:chgData name="Peter Waddell" userId="dd862b9fb7d60430" providerId="LiveId" clId="{D2D43FD2-3899-479D-BA29-B7DCD80B7252}" dt="2023-06-15T20:50:21.007" v="3316" actId="478"/>
          <ac:picMkLst>
            <pc:docMk/>
            <pc:sldMk cId="3820260043" sldId="1068"/>
            <ac:picMk id="11" creationId="{E49C4404-8115-0780-9F9E-E48DA263A581}"/>
          </ac:picMkLst>
        </pc:picChg>
      </pc:sldChg>
      <pc:sldChg chg="delSp mod">
        <pc:chgData name="Peter Waddell" userId="dd862b9fb7d60430" providerId="LiveId" clId="{D2D43FD2-3899-479D-BA29-B7DCD80B7252}" dt="2023-06-15T20:50:26.287" v="3319" actId="478"/>
        <pc:sldMkLst>
          <pc:docMk/>
          <pc:sldMk cId="2336674550" sldId="1069"/>
        </pc:sldMkLst>
        <pc:picChg chg="del">
          <ac:chgData name="Peter Waddell" userId="dd862b9fb7d60430" providerId="LiveId" clId="{D2D43FD2-3899-479D-BA29-B7DCD80B7252}" dt="2023-06-15T20:50:26.287" v="3319" actId="478"/>
          <ac:picMkLst>
            <pc:docMk/>
            <pc:sldMk cId="2336674550" sldId="1069"/>
            <ac:picMk id="20" creationId="{EEFD40DB-4F3C-6E87-930F-425059A26169}"/>
          </ac:picMkLst>
        </pc:picChg>
      </pc:sldChg>
      <pc:sldChg chg="delSp mod">
        <pc:chgData name="Peter Waddell" userId="dd862b9fb7d60430" providerId="LiveId" clId="{D2D43FD2-3899-479D-BA29-B7DCD80B7252}" dt="2023-06-15T20:50:38.637" v="3325" actId="478"/>
        <pc:sldMkLst>
          <pc:docMk/>
          <pc:sldMk cId="3183296220" sldId="1070"/>
        </pc:sldMkLst>
        <pc:picChg chg="del">
          <ac:chgData name="Peter Waddell" userId="dd862b9fb7d60430" providerId="LiveId" clId="{D2D43FD2-3899-479D-BA29-B7DCD80B7252}" dt="2023-06-15T20:50:38.637" v="3325" actId="478"/>
          <ac:picMkLst>
            <pc:docMk/>
            <pc:sldMk cId="3183296220" sldId="1070"/>
            <ac:picMk id="7" creationId="{C9632FC0-D60F-A77D-303B-4D9E6FD6A3C1}"/>
          </ac:picMkLst>
        </pc:picChg>
      </pc:sldChg>
      <pc:sldChg chg="delSp mod">
        <pc:chgData name="Peter Waddell" userId="dd862b9fb7d60430" providerId="LiveId" clId="{D2D43FD2-3899-479D-BA29-B7DCD80B7252}" dt="2023-06-15T20:50:43.521" v="3327" actId="478"/>
        <pc:sldMkLst>
          <pc:docMk/>
          <pc:sldMk cId="429608065" sldId="1071"/>
        </pc:sldMkLst>
        <pc:picChg chg="del">
          <ac:chgData name="Peter Waddell" userId="dd862b9fb7d60430" providerId="LiveId" clId="{D2D43FD2-3899-479D-BA29-B7DCD80B7252}" dt="2023-06-15T20:50:43.521" v="3327" actId="478"/>
          <ac:picMkLst>
            <pc:docMk/>
            <pc:sldMk cId="429608065" sldId="1071"/>
            <ac:picMk id="7" creationId="{C9632FC0-D60F-A77D-303B-4D9E6FD6A3C1}"/>
          </ac:picMkLst>
        </pc:picChg>
      </pc:sldChg>
      <pc:sldChg chg="addSp modSp mod">
        <pc:chgData name="Peter Waddell" userId="dd862b9fb7d60430" providerId="LiveId" clId="{D2D43FD2-3899-479D-BA29-B7DCD80B7252}" dt="2023-06-15T20:51:25.402" v="3351" actId="167"/>
        <pc:sldMkLst>
          <pc:docMk/>
          <pc:sldMk cId="2419062078" sldId="1072"/>
        </pc:sldMkLst>
        <pc:spChg chg="add mod ord">
          <ac:chgData name="Peter Waddell" userId="dd862b9fb7d60430" providerId="LiveId" clId="{D2D43FD2-3899-479D-BA29-B7DCD80B7252}" dt="2023-06-15T20:51:25.402" v="3351" actId="167"/>
          <ac:spMkLst>
            <pc:docMk/>
            <pc:sldMk cId="2419062078" sldId="1072"/>
            <ac:spMk id="5" creationId="{421308C8-2624-A5F2-5B2C-06CE652B35A3}"/>
          </ac:spMkLst>
        </pc:spChg>
      </pc:sldChg>
      <pc:sldChg chg="delSp modSp mod">
        <pc:chgData name="Peter Waddell" userId="dd862b9fb7d60430" providerId="LiveId" clId="{D2D43FD2-3899-479D-BA29-B7DCD80B7252}" dt="2023-06-21T15:13:51.778" v="6875" actId="1037"/>
        <pc:sldMkLst>
          <pc:docMk/>
          <pc:sldMk cId="2095000991" sldId="1073"/>
        </pc:sldMkLst>
        <pc:picChg chg="del">
          <ac:chgData name="Peter Waddell" userId="dd862b9fb7d60430" providerId="LiveId" clId="{D2D43FD2-3899-479D-BA29-B7DCD80B7252}" dt="2023-06-15T20:50:40.910" v="3326" actId="478"/>
          <ac:picMkLst>
            <pc:docMk/>
            <pc:sldMk cId="2095000991" sldId="1073"/>
            <ac:picMk id="7" creationId="{C9632FC0-D60F-A77D-303B-4D9E6FD6A3C1}"/>
          </ac:picMkLst>
        </pc:picChg>
        <pc:picChg chg="mod">
          <ac:chgData name="Peter Waddell" userId="dd862b9fb7d60430" providerId="LiveId" clId="{D2D43FD2-3899-479D-BA29-B7DCD80B7252}" dt="2023-06-21T15:13:51.778" v="6875" actId="1037"/>
          <ac:picMkLst>
            <pc:docMk/>
            <pc:sldMk cId="2095000991" sldId="1073"/>
            <ac:picMk id="11" creationId="{2DAF8368-BB4B-B301-9AD9-E54BC7505167}"/>
          </ac:picMkLst>
        </pc:picChg>
      </pc:sldChg>
      <pc:sldChg chg="modNotes">
        <pc:chgData name="Peter Waddell" userId="dd862b9fb7d60430" providerId="LiveId" clId="{D2D43FD2-3899-479D-BA29-B7DCD80B7252}" dt="2023-06-15T20:44:05.979" v="3145"/>
        <pc:sldMkLst>
          <pc:docMk/>
          <pc:sldMk cId="2033833086" sldId="1074"/>
        </pc:sldMkLst>
      </pc:sldChg>
      <pc:sldChg chg="delSp mod">
        <pc:chgData name="Peter Waddell" userId="dd862b9fb7d60430" providerId="LiveId" clId="{D2D43FD2-3899-479D-BA29-B7DCD80B7252}" dt="2023-06-15T20:45:16.811" v="3178" actId="478"/>
        <pc:sldMkLst>
          <pc:docMk/>
          <pc:sldMk cId="3849425195" sldId="1076"/>
        </pc:sldMkLst>
        <pc:picChg chg="del">
          <ac:chgData name="Peter Waddell" userId="dd862b9fb7d60430" providerId="LiveId" clId="{D2D43FD2-3899-479D-BA29-B7DCD80B7252}" dt="2023-06-15T20:45:16.811" v="3178" actId="478"/>
          <ac:picMkLst>
            <pc:docMk/>
            <pc:sldMk cId="3849425195" sldId="1076"/>
            <ac:picMk id="5" creationId="{77018BBC-BC21-CAED-D016-713A9D08E73D}"/>
          </ac:picMkLst>
        </pc:picChg>
      </pc:sldChg>
      <pc:sldChg chg="delSp mod">
        <pc:chgData name="Peter Waddell" userId="dd862b9fb7d60430" providerId="LiveId" clId="{D2D43FD2-3899-479D-BA29-B7DCD80B7252}" dt="2023-06-15T20:45:22.737" v="3181" actId="478"/>
        <pc:sldMkLst>
          <pc:docMk/>
          <pc:sldMk cId="3974390794" sldId="1077"/>
        </pc:sldMkLst>
        <pc:picChg chg="del">
          <ac:chgData name="Peter Waddell" userId="dd862b9fb7d60430" providerId="LiveId" clId="{D2D43FD2-3899-479D-BA29-B7DCD80B7252}" dt="2023-06-15T20:45:22.737" v="3181" actId="478"/>
          <ac:picMkLst>
            <pc:docMk/>
            <pc:sldMk cId="3974390794" sldId="1077"/>
            <ac:picMk id="7" creationId="{E2B23B94-8347-1648-C8D7-7D946575B10B}"/>
          </ac:picMkLst>
        </pc:picChg>
      </pc:sldChg>
      <pc:sldChg chg="delSp mod">
        <pc:chgData name="Peter Waddell" userId="dd862b9fb7d60430" providerId="LiveId" clId="{D2D43FD2-3899-479D-BA29-B7DCD80B7252}" dt="2023-06-15T20:44:18.950" v="3148" actId="478"/>
        <pc:sldMkLst>
          <pc:docMk/>
          <pc:sldMk cId="33051711" sldId="1079"/>
        </pc:sldMkLst>
        <pc:picChg chg="del">
          <ac:chgData name="Peter Waddell" userId="dd862b9fb7d60430" providerId="LiveId" clId="{D2D43FD2-3899-479D-BA29-B7DCD80B7252}" dt="2023-06-15T20:44:17.822" v="3147" actId="478"/>
          <ac:picMkLst>
            <pc:docMk/>
            <pc:sldMk cId="33051711" sldId="1079"/>
            <ac:picMk id="14" creationId="{0460CF05-CECE-0126-CBC4-37B04D52FF28}"/>
          </ac:picMkLst>
        </pc:picChg>
        <pc:picChg chg="del">
          <ac:chgData name="Peter Waddell" userId="dd862b9fb7d60430" providerId="LiveId" clId="{D2D43FD2-3899-479D-BA29-B7DCD80B7252}" dt="2023-06-15T20:44:18.950" v="3148" actId="478"/>
          <ac:picMkLst>
            <pc:docMk/>
            <pc:sldMk cId="33051711" sldId="1079"/>
            <ac:picMk id="60" creationId="{8E60CFDA-004A-4B13-A4FB-8CFD478A0C6B}"/>
          </ac:picMkLst>
        </pc:picChg>
      </pc:sldChg>
      <pc:sldChg chg="delSp mod modNotesTx">
        <pc:chgData name="Peter Waddell" userId="dd862b9fb7d60430" providerId="LiveId" clId="{D2D43FD2-3899-479D-BA29-B7DCD80B7252}" dt="2023-06-15T20:45:09.071" v="3174" actId="478"/>
        <pc:sldMkLst>
          <pc:docMk/>
          <pc:sldMk cId="1841828626" sldId="1080"/>
        </pc:sldMkLst>
        <pc:picChg chg="del">
          <ac:chgData name="Peter Waddell" userId="dd862b9fb7d60430" providerId="LiveId" clId="{D2D43FD2-3899-479D-BA29-B7DCD80B7252}" dt="2023-06-15T20:45:08.581" v="3173" actId="478"/>
          <ac:picMkLst>
            <pc:docMk/>
            <pc:sldMk cId="1841828626" sldId="1080"/>
            <ac:picMk id="14" creationId="{0460CF05-CECE-0126-CBC4-37B04D52FF28}"/>
          </ac:picMkLst>
        </pc:picChg>
        <pc:picChg chg="del">
          <ac:chgData name="Peter Waddell" userId="dd862b9fb7d60430" providerId="LiveId" clId="{D2D43FD2-3899-479D-BA29-B7DCD80B7252}" dt="2023-06-15T20:45:09.071" v="3174" actId="478"/>
          <ac:picMkLst>
            <pc:docMk/>
            <pc:sldMk cId="1841828626" sldId="1080"/>
            <ac:picMk id="60" creationId="{8E60CFDA-004A-4B13-A4FB-8CFD478A0C6B}"/>
          </ac:picMkLst>
        </pc:picChg>
      </pc:sldChg>
      <pc:sldChg chg="delSp mod modNotesTx">
        <pc:chgData name="Peter Waddell" userId="dd862b9fb7d60430" providerId="LiveId" clId="{D2D43FD2-3899-479D-BA29-B7DCD80B7252}" dt="2023-06-15T20:45:11.737" v="3176" actId="478"/>
        <pc:sldMkLst>
          <pc:docMk/>
          <pc:sldMk cId="1740556924" sldId="1081"/>
        </pc:sldMkLst>
        <pc:picChg chg="del">
          <ac:chgData name="Peter Waddell" userId="dd862b9fb7d60430" providerId="LiveId" clId="{D2D43FD2-3899-479D-BA29-B7DCD80B7252}" dt="2023-06-15T20:45:11.261" v="3175" actId="478"/>
          <ac:picMkLst>
            <pc:docMk/>
            <pc:sldMk cId="1740556924" sldId="1081"/>
            <ac:picMk id="14" creationId="{0460CF05-CECE-0126-CBC4-37B04D52FF28}"/>
          </ac:picMkLst>
        </pc:picChg>
        <pc:picChg chg="del">
          <ac:chgData name="Peter Waddell" userId="dd862b9fb7d60430" providerId="LiveId" clId="{D2D43FD2-3899-479D-BA29-B7DCD80B7252}" dt="2023-06-15T20:45:11.737" v="3176" actId="478"/>
          <ac:picMkLst>
            <pc:docMk/>
            <pc:sldMk cId="1740556924" sldId="1081"/>
            <ac:picMk id="60" creationId="{8E60CFDA-004A-4B13-A4FB-8CFD478A0C6B}"/>
          </ac:picMkLst>
        </pc:picChg>
      </pc:sldChg>
      <pc:sldChg chg="delSp mod">
        <pc:chgData name="Peter Waddell" userId="dd862b9fb7d60430" providerId="LiveId" clId="{D2D43FD2-3899-479D-BA29-B7DCD80B7252}" dt="2023-06-15T20:45:19.873" v="3180" actId="478"/>
        <pc:sldMkLst>
          <pc:docMk/>
          <pc:sldMk cId="3887743402" sldId="1082"/>
        </pc:sldMkLst>
        <pc:picChg chg="del">
          <ac:chgData name="Peter Waddell" userId="dd862b9fb7d60430" providerId="LiveId" clId="{D2D43FD2-3899-479D-BA29-B7DCD80B7252}" dt="2023-06-15T20:45:19.873" v="3180" actId="478"/>
          <ac:picMkLst>
            <pc:docMk/>
            <pc:sldMk cId="3887743402" sldId="1082"/>
            <ac:picMk id="7" creationId="{E2B23B94-8347-1648-C8D7-7D946575B10B}"/>
          </ac:picMkLst>
        </pc:picChg>
      </pc:sldChg>
      <pc:sldChg chg="delSp mod">
        <pc:chgData name="Peter Waddell" userId="dd862b9fb7d60430" providerId="LiveId" clId="{D2D43FD2-3899-479D-BA29-B7DCD80B7252}" dt="2023-06-15T20:45:31.799" v="3186" actId="478"/>
        <pc:sldMkLst>
          <pc:docMk/>
          <pc:sldMk cId="2934477960" sldId="1083"/>
        </pc:sldMkLst>
        <pc:picChg chg="del">
          <ac:chgData name="Peter Waddell" userId="dd862b9fb7d60430" providerId="LiveId" clId="{D2D43FD2-3899-479D-BA29-B7DCD80B7252}" dt="2023-06-15T20:45:31.214" v="3185" actId="478"/>
          <ac:picMkLst>
            <pc:docMk/>
            <pc:sldMk cId="2934477960" sldId="1083"/>
            <ac:picMk id="14" creationId="{0460CF05-CECE-0126-CBC4-37B04D52FF28}"/>
          </ac:picMkLst>
        </pc:picChg>
        <pc:picChg chg="del">
          <ac:chgData name="Peter Waddell" userId="dd862b9fb7d60430" providerId="LiveId" clId="{D2D43FD2-3899-479D-BA29-B7DCD80B7252}" dt="2023-06-15T20:45:31.799" v="3186" actId="478"/>
          <ac:picMkLst>
            <pc:docMk/>
            <pc:sldMk cId="2934477960" sldId="1083"/>
            <ac:picMk id="60" creationId="{8E60CFDA-004A-4B13-A4FB-8CFD478A0C6B}"/>
          </ac:picMkLst>
        </pc:picChg>
      </pc:sldChg>
      <pc:sldChg chg="del">
        <pc:chgData name="Peter Waddell" userId="dd862b9fb7d60430" providerId="LiveId" clId="{D2D43FD2-3899-479D-BA29-B7DCD80B7252}" dt="2023-06-14T15:08:49.988" v="680" actId="47"/>
        <pc:sldMkLst>
          <pc:docMk/>
          <pc:sldMk cId="3466401610" sldId="1084"/>
        </pc:sldMkLst>
      </pc:sldChg>
      <pc:sldChg chg="delSp modSp mod">
        <pc:chgData name="Peter Waddell" userId="dd862b9fb7d60430" providerId="LiveId" clId="{D2D43FD2-3899-479D-BA29-B7DCD80B7252}" dt="2023-06-15T20:45:58.867" v="3204" actId="478"/>
        <pc:sldMkLst>
          <pc:docMk/>
          <pc:sldMk cId="1426326608" sldId="1085"/>
        </pc:sldMkLst>
        <pc:spChg chg="mod">
          <ac:chgData name="Peter Waddell" userId="dd862b9fb7d60430" providerId="LiveId" clId="{D2D43FD2-3899-479D-BA29-B7DCD80B7252}" dt="2023-06-13T22:21:33.213" v="47" actId="1036"/>
          <ac:spMkLst>
            <pc:docMk/>
            <pc:sldMk cId="1426326608" sldId="1085"/>
            <ac:spMk id="4" creationId="{376FD948-8410-F19F-66E7-7FF0707F2224}"/>
          </ac:spMkLst>
        </pc:spChg>
        <pc:picChg chg="del">
          <ac:chgData name="Peter Waddell" userId="dd862b9fb7d60430" providerId="LiveId" clId="{D2D43FD2-3899-479D-BA29-B7DCD80B7252}" dt="2023-06-15T20:45:58.401" v="3203" actId="478"/>
          <ac:picMkLst>
            <pc:docMk/>
            <pc:sldMk cId="1426326608" sldId="1085"/>
            <ac:picMk id="14" creationId="{0460CF05-CECE-0126-CBC4-37B04D52FF28}"/>
          </ac:picMkLst>
        </pc:picChg>
        <pc:picChg chg="del">
          <ac:chgData name="Peter Waddell" userId="dd862b9fb7d60430" providerId="LiveId" clId="{D2D43FD2-3899-479D-BA29-B7DCD80B7252}" dt="2023-06-15T20:45:58.867" v="3204" actId="478"/>
          <ac:picMkLst>
            <pc:docMk/>
            <pc:sldMk cId="1426326608" sldId="1085"/>
            <ac:picMk id="60" creationId="{8E60CFDA-004A-4B13-A4FB-8CFD478A0C6B}"/>
          </ac:picMkLst>
        </pc:picChg>
      </pc:sldChg>
      <pc:sldChg chg="delSp modSp mod">
        <pc:chgData name="Peter Waddell" userId="dd862b9fb7d60430" providerId="LiveId" clId="{D2D43FD2-3899-479D-BA29-B7DCD80B7252}" dt="2023-06-15T20:46:03.020" v="3206" actId="478"/>
        <pc:sldMkLst>
          <pc:docMk/>
          <pc:sldMk cId="1006598708" sldId="1086"/>
        </pc:sldMkLst>
        <pc:spChg chg="mod">
          <ac:chgData name="Peter Waddell" userId="dd862b9fb7d60430" providerId="LiveId" clId="{D2D43FD2-3899-479D-BA29-B7DCD80B7252}" dt="2023-06-13T22:21:35.366" v="48" actId="1036"/>
          <ac:spMkLst>
            <pc:docMk/>
            <pc:sldMk cId="1006598708" sldId="1086"/>
            <ac:spMk id="4" creationId="{376FD948-8410-F19F-66E7-7FF0707F2224}"/>
          </ac:spMkLst>
        </pc:spChg>
        <pc:spChg chg="mod">
          <ac:chgData name="Peter Waddell" userId="dd862b9fb7d60430" providerId="LiveId" clId="{D2D43FD2-3899-479D-BA29-B7DCD80B7252}" dt="2023-06-14T15:09:04.849" v="681" actId="20577"/>
          <ac:spMkLst>
            <pc:docMk/>
            <pc:sldMk cId="1006598708" sldId="1086"/>
            <ac:spMk id="13" creationId="{C37C2813-67BC-ED85-B206-105B12BBA993}"/>
          </ac:spMkLst>
        </pc:spChg>
        <pc:spChg chg="mod">
          <ac:chgData name="Peter Waddell" userId="dd862b9fb7d60430" providerId="LiveId" clId="{D2D43FD2-3899-479D-BA29-B7DCD80B7252}" dt="2023-06-14T15:09:07.578" v="682" actId="20577"/>
          <ac:spMkLst>
            <pc:docMk/>
            <pc:sldMk cId="1006598708" sldId="1086"/>
            <ac:spMk id="15" creationId="{B1EF4AFF-0434-1A49-54FA-9D294CB7E996}"/>
          </ac:spMkLst>
        </pc:spChg>
        <pc:picChg chg="del">
          <ac:chgData name="Peter Waddell" userId="dd862b9fb7d60430" providerId="LiveId" clId="{D2D43FD2-3899-479D-BA29-B7DCD80B7252}" dt="2023-06-15T20:46:02.652" v="3205" actId="478"/>
          <ac:picMkLst>
            <pc:docMk/>
            <pc:sldMk cId="1006598708" sldId="1086"/>
            <ac:picMk id="14" creationId="{0460CF05-CECE-0126-CBC4-37B04D52FF28}"/>
          </ac:picMkLst>
        </pc:picChg>
        <pc:picChg chg="del">
          <ac:chgData name="Peter Waddell" userId="dd862b9fb7d60430" providerId="LiveId" clId="{D2D43FD2-3899-479D-BA29-B7DCD80B7252}" dt="2023-06-15T20:46:03.020" v="3206" actId="478"/>
          <ac:picMkLst>
            <pc:docMk/>
            <pc:sldMk cId="1006598708" sldId="1086"/>
            <ac:picMk id="60" creationId="{8E60CFDA-004A-4B13-A4FB-8CFD478A0C6B}"/>
          </ac:picMkLst>
        </pc:picChg>
      </pc:sldChg>
      <pc:sldChg chg="addSp delSp modSp mod">
        <pc:chgData name="Peter Waddell" userId="dd862b9fb7d60430" providerId="LiveId" clId="{D2D43FD2-3899-479D-BA29-B7DCD80B7252}" dt="2023-06-15T20:46:05.542" v="3208" actId="478"/>
        <pc:sldMkLst>
          <pc:docMk/>
          <pc:sldMk cId="2568938081" sldId="1087"/>
        </pc:sldMkLst>
        <pc:spChg chg="add del mod">
          <ac:chgData name="Peter Waddell" userId="dd862b9fb7d60430" providerId="LiveId" clId="{D2D43FD2-3899-479D-BA29-B7DCD80B7252}" dt="2023-06-14T15:09:13.087" v="683" actId="478"/>
          <ac:spMkLst>
            <pc:docMk/>
            <pc:sldMk cId="2568938081" sldId="1087"/>
            <ac:spMk id="4" creationId="{01C0DCC5-044F-3E3E-2F60-AC55B196909D}"/>
          </ac:spMkLst>
        </pc:spChg>
        <pc:spChg chg="add del mod">
          <ac:chgData name="Peter Waddell" userId="dd862b9fb7d60430" providerId="LiveId" clId="{D2D43FD2-3899-479D-BA29-B7DCD80B7252}" dt="2023-06-14T15:09:13.087" v="683" actId="478"/>
          <ac:spMkLst>
            <pc:docMk/>
            <pc:sldMk cId="2568938081" sldId="1087"/>
            <ac:spMk id="5" creationId="{84B46BFE-AB91-E91A-6EB5-A00FB28C0865}"/>
          </ac:spMkLst>
        </pc:spChg>
        <pc:spChg chg="add mod">
          <ac:chgData name="Peter Waddell" userId="dd862b9fb7d60430" providerId="LiveId" clId="{D2D43FD2-3899-479D-BA29-B7DCD80B7252}" dt="2023-06-14T15:09:13.355" v="684"/>
          <ac:spMkLst>
            <pc:docMk/>
            <pc:sldMk cId="2568938081" sldId="1087"/>
            <ac:spMk id="6" creationId="{C209984F-A2C3-3146-C386-31861059B257}"/>
          </ac:spMkLst>
        </pc:spChg>
        <pc:spChg chg="add mod">
          <ac:chgData name="Peter Waddell" userId="dd862b9fb7d60430" providerId="LiveId" clId="{D2D43FD2-3899-479D-BA29-B7DCD80B7252}" dt="2023-06-14T15:09:13.355" v="684"/>
          <ac:spMkLst>
            <pc:docMk/>
            <pc:sldMk cId="2568938081" sldId="1087"/>
            <ac:spMk id="7" creationId="{877CF321-4C15-4C58-1222-917E806D362D}"/>
          </ac:spMkLst>
        </pc:spChg>
        <pc:spChg chg="del">
          <ac:chgData name="Peter Waddell" userId="dd862b9fb7d60430" providerId="LiveId" clId="{D2D43FD2-3899-479D-BA29-B7DCD80B7252}" dt="2023-06-14T15:08:36.482" v="678" actId="478"/>
          <ac:spMkLst>
            <pc:docMk/>
            <pc:sldMk cId="2568938081" sldId="1087"/>
            <ac:spMk id="13" creationId="{C37C2813-67BC-ED85-B206-105B12BBA993}"/>
          </ac:spMkLst>
        </pc:spChg>
        <pc:spChg chg="del">
          <ac:chgData name="Peter Waddell" userId="dd862b9fb7d60430" providerId="LiveId" clId="{D2D43FD2-3899-479D-BA29-B7DCD80B7252}" dt="2023-06-14T15:08:36.482" v="678" actId="478"/>
          <ac:spMkLst>
            <pc:docMk/>
            <pc:sldMk cId="2568938081" sldId="1087"/>
            <ac:spMk id="15" creationId="{B1EF4AFF-0434-1A49-54FA-9D294CB7E996}"/>
          </ac:spMkLst>
        </pc:spChg>
        <pc:picChg chg="del">
          <ac:chgData name="Peter Waddell" userId="dd862b9fb7d60430" providerId="LiveId" clId="{D2D43FD2-3899-479D-BA29-B7DCD80B7252}" dt="2023-06-15T20:46:05.136" v="3207" actId="478"/>
          <ac:picMkLst>
            <pc:docMk/>
            <pc:sldMk cId="2568938081" sldId="1087"/>
            <ac:picMk id="14" creationId="{0460CF05-CECE-0126-CBC4-37B04D52FF28}"/>
          </ac:picMkLst>
        </pc:picChg>
        <pc:picChg chg="del">
          <ac:chgData name="Peter Waddell" userId="dd862b9fb7d60430" providerId="LiveId" clId="{D2D43FD2-3899-479D-BA29-B7DCD80B7252}" dt="2023-06-15T20:46:05.542" v="3208" actId="478"/>
          <ac:picMkLst>
            <pc:docMk/>
            <pc:sldMk cId="2568938081" sldId="1087"/>
            <ac:picMk id="60" creationId="{8E60CFDA-004A-4B13-A4FB-8CFD478A0C6B}"/>
          </ac:picMkLst>
        </pc:picChg>
      </pc:sldChg>
      <pc:sldChg chg="delSp mod">
        <pc:chgData name="Peter Waddell" userId="dd862b9fb7d60430" providerId="LiveId" clId="{D2D43FD2-3899-479D-BA29-B7DCD80B7252}" dt="2023-06-15T20:46:13.011" v="3214" actId="478"/>
        <pc:sldMkLst>
          <pc:docMk/>
          <pc:sldMk cId="2393636875" sldId="1088"/>
        </pc:sldMkLst>
        <pc:picChg chg="del">
          <ac:chgData name="Peter Waddell" userId="dd862b9fb7d60430" providerId="LiveId" clId="{D2D43FD2-3899-479D-BA29-B7DCD80B7252}" dt="2023-06-15T20:46:12.428" v="3213" actId="478"/>
          <ac:picMkLst>
            <pc:docMk/>
            <pc:sldMk cId="2393636875" sldId="1088"/>
            <ac:picMk id="14" creationId="{0460CF05-CECE-0126-CBC4-37B04D52FF28}"/>
          </ac:picMkLst>
        </pc:picChg>
        <pc:picChg chg="del">
          <ac:chgData name="Peter Waddell" userId="dd862b9fb7d60430" providerId="LiveId" clId="{D2D43FD2-3899-479D-BA29-B7DCD80B7252}" dt="2023-06-15T20:46:13.011" v="3214" actId="478"/>
          <ac:picMkLst>
            <pc:docMk/>
            <pc:sldMk cId="2393636875" sldId="1088"/>
            <ac:picMk id="60" creationId="{8E60CFDA-004A-4B13-A4FB-8CFD478A0C6B}"/>
          </ac:picMkLst>
        </pc:picChg>
      </pc:sldChg>
      <pc:sldChg chg="delSp mod">
        <pc:chgData name="Peter Waddell" userId="dd862b9fb7d60430" providerId="LiveId" clId="{D2D43FD2-3899-479D-BA29-B7DCD80B7252}" dt="2023-06-15T20:46:18.300" v="3218" actId="478"/>
        <pc:sldMkLst>
          <pc:docMk/>
          <pc:sldMk cId="4259753912" sldId="1089"/>
        </pc:sldMkLst>
        <pc:picChg chg="del">
          <ac:chgData name="Peter Waddell" userId="dd862b9fb7d60430" providerId="LiveId" clId="{D2D43FD2-3899-479D-BA29-B7DCD80B7252}" dt="2023-06-15T20:46:17.931" v="3217" actId="478"/>
          <ac:picMkLst>
            <pc:docMk/>
            <pc:sldMk cId="4259753912" sldId="1089"/>
            <ac:picMk id="14" creationId="{0460CF05-CECE-0126-CBC4-37B04D52FF28}"/>
          </ac:picMkLst>
        </pc:picChg>
        <pc:picChg chg="del">
          <ac:chgData name="Peter Waddell" userId="dd862b9fb7d60430" providerId="LiveId" clId="{D2D43FD2-3899-479D-BA29-B7DCD80B7252}" dt="2023-06-15T20:46:18.300" v="3218" actId="478"/>
          <ac:picMkLst>
            <pc:docMk/>
            <pc:sldMk cId="4259753912" sldId="1089"/>
            <ac:picMk id="60" creationId="{8E60CFDA-004A-4B13-A4FB-8CFD478A0C6B}"/>
          </ac:picMkLst>
        </pc:picChg>
      </pc:sldChg>
      <pc:sldChg chg="delSp mod">
        <pc:chgData name="Peter Waddell" userId="dd862b9fb7d60430" providerId="LiveId" clId="{D2D43FD2-3899-479D-BA29-B7DCD80B7252}" dt="2023-06-15T20:46:23.806" v="3222" actId="478"/>
        <pc:sldMkLst>
          <pc:docMk/>
          <pc:sldMk cId="1092983699" sldId="1090"/>
        </pc:sldMkLst>
        <pc:picChg chg="del">
          <ac:chgData name="Peter Waddell" userId="dd862b9fb7d60430" providerId="LiveId" clId="{D2D43FD2-3899-479D-BA29-B7DCD80B7252}" dt="2023-06-15T20:46:23.438" v="3221" actId="478"/>
          <ac:picMkLst>
            <pc:docMk/>
            <pc:sldMk cId="1092983699" sldId="1090"/>
            <ac:picMk id="14" creationId="{0460CF05-CECE-0126-CBC4-37B04D52FF28}"/>
          </ac:picMkLst>
        </pc:picChg>
        <pc:picChg chg="del">
          <ac:chgData name="Peter Waddell" userId="dd862b9fb7d60430" providerId="LiveId" clId="{D2D43FD2-3899-479D-BA29-B7DCD80B7252}" dt="2023-06-15T20:46:23.806" v="3222" actId="478"/>
          <ac:picMkLst>
            <pc:docMk/>
            <pc:sldMk cId="1092983699" sldId="1090"/>
            <ac:picMk id="60" creationId="{8E60CFDA-004A-4B13-A4FB-8CFD478A0C6B}"/>
          </ac:picMkLst>
        </pc:picChg>
      </pc:sldChg>
      <pc:sldChg chg="delSp mod">
        <pc:chgData name="Peter Waddell" userId="dd862b9fb7d60430" providerId="LiveId" clId="{D2D43FD2-3899-479D-BA29-B7DCD80B7252}" dt="2023-06-15T20:46:40.717" v="3234" actId="478"/>
        <pc:sldMkLst>
          <pc:docMk/>
          <pc:sldMk cId="3783119397" sldId="1091"/>
        </pc:sldMkLst>
        <pc:picChg chg="del">
          <ac:chgData name="Peter Waddell" userId="dd862b9fb7d60430" providerId="LiveId" clId="{D2D43FD2-3899-479D-BA29-B7DCD80B7252}" dt="2023-06-15T20:46:40.179" v="3233" actId="478"/>
          <ac:picMkLst>
            <pc:docMk/>
            <pc:sldMk cId="3783119397" sldId="1091"/>
            <ac:picMk id="14" creationId="{0460CF05-CECE-0126-CBC4-37B04D52FF28}"/>
          </ac:picMkLst>
        </pc:picChg>
        <pc:picChg chg="del">
          <ac:chgData name="Peter Waddell" userId="dd862b9fb7d60430" providerId="LiveId" clId="{D2D43FD2-3899-479D-BA29-B7DCD80B7252}" dt="2023-06-15T20:46:40.717" v="3234" actId="478"/>
          <ac:picMkLst>
            <pc:docMk/>
            <pc:sldMk cId="3783119397" sldId="1091"/>
            <ac:picMk id="60" creationId="{8E60CFDA-004A-4B13-A4FB-8CFD478A0C6B}"/>
          </ac:picMkLst>
        </pc:picChg>
      </pc:sldChg>
      <pc:sldChg chg="delSp mod modNotesTx">
        <pc:chgData name="Peter Waddell" userId="dd862b9fb7d60430" providerId="LiveId" clId="{D2D43FD2-3899-479D-BA29-B7DCD80B7252}" dt="2023-06-15T20:46:49.224" v="3240" actId="478"/>
        <pc:sldMkLst>
          <pc:docMk/>
          <pc:sldMk cId="3025491518" sldId="1093"/>
        </pc:sldMkLst>
        <pc:picChg chg="del">
          <ac:chgData name="Peter Waddell" userId="dd862b9fb7d60430" providerId="LiveId" clId="{D2D43FD2-3899-479D-BA29-B7DCD80B7252}" dt="2023-06-15T20:46:48.834" v="3239" actId="478"/>
          <ac:picMkLst>
            <pc:docMk/>
            <pc:sldMk cId="3025491518" sldId="1093"/>
            <ac:picMk id="14" creationId="{0460CF05-CECE-0126-CBC4-37B04D52FF28}"/>
          </ac:picMkLst>
        </pc:picChg>
        <pc:picChg chg="del">
          <ac:chgData name="Peter Waddell" userId="dd862b9fb7d60430" providerId="LiveId" clId="{D2D43FD2-3899-479D-BA29-B7DCD80B7252}" dt="2023-06-15T20:46:49.224" v="3240" actId="478"/>
          <ac:picMkLst>
            <pc:docMk/>
            <pc:sldMk cId="3025491518" sldId="1093"/>
            <ac:picMk id="60" creationId="{8E60CFDA-004A-4B13-A4FB-8CFD478A0C6B}"/>
          </ac:picMkLst>
        </pc:picChg>
      </pc:sldChg>
      <pc:sldChg chg="delSp mod modNotesTx">
        <pc:chgData name="Peter Waddell" userId="dd862b9fb7d60430" providerId="LiveId" clId="{D2D43FD2-3899-479D-BA29-B7DCD80B7252}" dt="2023-06-15T20:46:51.893" v="3242" actId="478"/>
        <pc:sldMkLst>
          <pc:docMk/>
          <pc:sldMk cId="3934047977" sldId="1094"/>
        </pc:sldMkLst>
        <pc:picChg chg="del">
          <ac:chgData name="Peter Waddell" userId="dd862b9fb7d60430" providerId="LiveId" clId="{D2D43FD2-3899-479D-BA29-B7DCD80B7252}" dt="2023-06-15T20:46:51.490" v="3241" actId="478"/>
          <ac:picMkLst>
            <pc:docMk/>
            <pc:sldMk cId="3934047977" sldId="1094"/>
            <ac:picMk id="14" creationId="{0460CF05-CECE-0126-CBC4-37B04D52FF28}"/>
          </ac:picMkLst>
        </pc:picChg>
        <pc:picChg chg="del">
          <ac:chgData name="Peter Waddell" userId="dd862b9fb7d60430" providerId="LiveId" clId="{D2D43FD2-3899-479D-BA29-B7DCD80B7252}" dt="2023-06-15T20:46:51.893" v="3242" actId="478"/>
          <ac:picMkLst>
            <pc:docMk/>
            <pc:sldMk cId="3934047977" sldId="1094"/>
            <ac:picMk id="60" creationId="{8E60CFDA-004A-4B13-A4FB-8CFD478A0C6B}"/>
          </ac:picMkLst>
        </pc:picChg>
      </pc:sldChg>
      <pc:sldChg chg="delSp mod modNotesTx">
        <pc:chgData name="Peter Waddell" userId="dd862b9fb7d60430" providerId="LiveId" clId="{D2D43FD2-3899-479D-BA29-B7DCD80B7252}" dt="2023-06-15T20:46:46.699" v="3238" actId="478"/>
        <pc:sldMkLst>
          <pc:docMk/>
          <pc:sldMk cId="754231490" sldId="1095"/>
        </pc:sldMkLst>
        <pc:picChg chg="del">
          <ac:chgData name="Peter Waddell" userId="dd862b9fb7d60430" providerId="LiveId" clId="{D2D43FD2-3899-479D-BA29-B7DCD80B7252}" dt="2023-06-15T20:46:46.271" v="3237" actId="478"/>
          <ac:picMkLst>
            <pc:docMk/>
            <pc:sldMk cId="754231490" sldId="1095"/>
            <ac:picMk id="14" creationId="{0460CF05-CECE-0126-CBC4-37B04D52FF28}"/>
          </ac:picMkLst>
        </pc:picChg>
        <pc:picChg chg="del">
          <ac:chgData name="Peter Waddell" userId="dd862b9fb7d60430" providerId="LiveId" clId="{D2D43FD2-3899-479D-BA29-B7DCD80B7252}" dt="2023-06-15T20:46:46.699" v="3238" actId="478"/>
          <ac:picMkLst>
            <pc:docMk/>
            <pc:sldMk cId="754231490" sldId="1095"/>
            <ac:picMk id="60" creationId="{8E60CFDA-004A-4B13-A4FB-8CFD478A0C6B}"/>
          </ac:picMkLst>
        </pc:picChg>
      </pc:sldChg>
      <pc:sldChg chg="delSp mod">
        <pc:chgData name="Peter Waddell" userId="dd862b9fb7d60430" providerId="LiveId" clId="{D2D43FD2-3899-479D-BA29-B7DCD80B7252}" dt="2023-06-15T20:46:43.882" v="3236" actId="478"/>
        <pc:sldMkLst>
          <pc:docMk/>
          <pc:sldMk cId="3873690598" sldId="1096"/>
        </pc:sldMkLst>
        <pc:picChg chg="del">
          <ac:chgData name="Peter Waddell" userId="dd862b9fb7d60430" providerId="LiveId" clId="{D2D43FD2-3899-479D-BA29-B7DCD80B7252}" dt="2023-06-15T20:46:43.482" v="3235" actId="478"/>
          <ac:picMkLst>
            <pc:docMk/>
            <pc:sldMk cId="3873690598" sldId="1096"/>
            <ac:picMk id="14" creationId="{0460CF05-CECE-0126-CBC4-37B04D52FF28}"/>
          </ac:picMkLst>
        </pc:picChg>
        <pc:picChg chg="del">
          <ac:chgData name="Peter Waddell" userId="dd862b9fb7d60430" providerId="LiveId" clId="{D2D43FD2-3899-479D-BA29-B7DCD80B7252}" dt="2023-06-15T20:46:43.882" v="3236" actId="478"/>
          <ac:picMkLst>
            <pc:docMk/>
            <pc:sldMk cId="3873690598" sldId="1096"/>
            <ac:picMk id="60" creationId="{8E60CFDA-004A-4B13-A4FB-8CFD478A0C6B}"/>
          </ac:picMkLst>
        </pc:picChg>
      </pc:sldChg>
      <pc:sldChg chg="addSp delSp modSp mod">
        <pc:chgData name="Peter Waddell" userId="dd862b9fb7d60430" providerId="LiveId" clId="{D2D43FD2-3899-479D-BA29-B7DCD80B7252}" dt="2023-06-21T15:19:57.686" v="6983" actId="207"/>
        <pc:sldMkLst>
          <pc:docMk/>
          <pc:sldMk cId="2418515562" sldId="1098"/>
        </pc:sldMkLst>
        <pc:spChg chg="mod">
          <ac:chgData name="Peter Waddell" userId="dd862b9fb7d60430" providerId="LiveId" clId="{D2D43FD2-3899-479D-BA29-B7DCD80B7252}" dt="2023-06-21T15:18:46.967" v="6963" actId="1037"/>
          <ac:spMkLst>
            <pc:docMk/>
            <pc:sldMk cId="2418515562" sldId="1098"/>
            <ac:spMk id="6" creationId="{7AAFBB86-F36C-73CC-8411-0FDD3F2C490F}"/>
          </ac:spMkLst>
        </pc:spChg>
        <pc:spChg chg="mod">
          <ac:chgData name="Peter Waddell" userId="dd862b9fb7d60430" providerId="LiveId" clId="{D2D43FD2-3899-479D-BA29-B7DCD80B7252}" dt="2023-06-21T15:19:13.229" v="6970" actId="1037"/>
          <ac:spMkLst>
            <pc:docMk/>
            <pc:sldMk cId="2418515562" sldId="1098"/>
            <ac:spMk id="8" creationId="{BDAB3DBB-F168-724D-A025-E64C823BE6A2}"/>
          </ac:spMkLst>
        </pc:spChg>
        <pc:spChg chg="mod">
          <ac:chgData name="Peter Waddell" userId="dd862b9fb7d60430" providerId="LiveId" clId="{D2D43FD2-3899-479D-BA29-B7DCD80B7252}" dt="2023-06-21T15:19:36.865" v="6981" actId="1037"/>
          <ac:spMkLst>
            <pc:docMk/>
            <pc:sldMk cId="2418515562" sldId="1098"/>
            <ac:spMk id="9" creationId="{6D543E29-2A6D-BD1C-097C-A4255A6DB347}"/>
          </ac:spMkLst>
        </pc:spChg>
        <pc:spChg chg="add del mod">
          <ac:chgData name="Peter Waddell" userId="dd862b9fb7d60430" providerId="LiveId" clId="{D2D43FD2-3899-479D-BA29-B7DCD80B7252}" dt="2023-06-21T15:18:27.526" v="6954" actId="478"/>
          <ac:spMkLst>
            <pc:docMk/>
            <pc:sldMk cId="2418515562" sldId="1098"/>
            <ac:spMk id="14" creationId="{8F997440-7DB7-E613-259B-FDF07AFD5730}"/>
          </ac:spMkLst>
        </pc:spChg>
        <pc:spChg chg="add mod">
          <ac:chgData name="Peter Waddell" userId="dd862b9fb7d60430" providerId="LiveId" clId="{D2D43FD2-3899-479D-BA29-B7DCD80B7252}" dt="2023-06-15T16:40:01.654" v="2922"/>
          <ac:spMkLst>
            <pc:docMk/>
            <pc:sldMk cId="2418515562" sldId="1098"/>
            <ac:spMk id="17" creationId="{0D859D9B-80C6-24D4-7301-74A0E9A0CF2F}"/>
          </ac:spMkLst>
        </pc:spChg>
        <pc:spChg chg="add mod">
          <ac:chgData name="Peter Waddell" userId="dd862b9fb7d60430" providerId="LiveId" clId="{D2D43FD2-3899-479D-BA29-B7DCD80B7252}" dt="2023-06-21T15:19:57.686" v="6983" actId="207"/>
          <ac:spMkLst>
            <pc:docMk/>
            <pc:sldMk cId="2418515562" sldId="1098"/>
            <ac:spMk id="18" creationId="{2B14A56B-11C1-9CB8-7162-AFCE27F6474E}"/>
          </ac:spMkLst>
        </pc:spChg>
        <pc:spChg chg="del">
          <ac:chgData name="Peter Waddell" userId="dd862b9fb7d60430" providerId="LiveId" clId="{D2D43FD2-3899-479D-BA29-B7DCD80B7252}" dt="2023-06-15T16:40:01.388" v="2921" actId="478"/>
          <ac:spMkLst>
            <pc:docMk/>
            <pc:sldMk cId="2418515562" sldId="1098"/>
            <ac:spMk id="20" creationId="{F9DBB6C4-0BCF-1082-4DBD-350001C648CE}"/>
          </ac:spMkLst>
        </pc:spChg>
        <pc:graphicFrameChg chg="mod ord">
          <ac:chgData name="Peter Waddell" userId="dd862b9fb7d60430" providerId="LiveId" clId="{D2D43FD2-3899-479D-BA29-B7DCD80B7252}" dt="2023-06-21T15:18:59.980" v="6964" actId="167"/>
          <ac:graphicFrameMkLst>
            <pc:docMk/>
            <pc:sldMk cId="2418515562" sldId="1098"/>
            <ac:graphicFrameMk id="3" creationId="{CE8A008E-B306-5065-2A1F-0B0190FB32EF}"/>
          </ac:graphicFrameMkLst>
        </pc:graphicFrameChg>
        <pc:graphicFrameChg chg="mod">
          <ac:chgData name="Peter Waddell" userId="dd862b9fb7d60430" providerId="LiveId" clId="{D2D43FD2-3899-479D-BA29-B7DCD80B7252}" dt="2023-06-21T15:18:46.967" v="6963" actId="1037"/>
          <ac:graphicFrameMkLst>
            <pc:docMk/>
            <pc:sldMk cId="2418515562" sldId="1098"/>
            <ac:graphicFrameMk id="11" creationId="{880A0277-4E0C-7FEA-627C-D6BCEEB4292D}"/>
          </ac:graphicFrameMkLst>
        </pc:graphicFrameChg>
        <pc:picChg chg="del">
          <ac:chgData name="Peter Waddell" userId="dd862b9fb7d60430" providerId="LiveId" clId="{D2D43FD2-3899-479D-BA29-B7DCD80B7252}" dt="2023-06-15T20:48:29.431" v="3264" actId="478"/>
          <ac:picMkLst>
            <pc:docMk/>
            <pc:sldMk cId="2418515562" sldId="1098"/>
            <ac:picMk id="14" creationId="{0460CF05-CECE-0126-CBC4-37B04D52FF28}"/>
          </ac:picMkLst>
        </pc:picChg>
        <pc:picChg chg="del">
          <ac:chgData name="Peter Waddell" userId="dd862b9fb7d60430" providerId="LiveId" clId="{D2D43FD2-3899-479D-BA29-B7DCD80B7252}" dt="2023-06-15T20:48:29.988" v="3265" actId="478"/>
          <ac:picMkLst>
            <pc:docMk/>
            <pc:sldMk cId="2418515562" sldId="1098"/>
            <ac:picMk id="60" creationId="{8E60CFDA-004A-4B13-A4FB-8CFD478A0C6B}"/>
          </ac:picMkLst>
        </pc:picChg>
      </pc:sldChg>
      <pc:sldChg chg="delSp mod modNotesTx">
        <pc:chgData name="Peter Waddell" userId="dd862b9fb7d60430" providerId="LiveId" clId="{D2D43FD2-3899-479D-BA29-B7DCD80B7252}" dt="2023-06-15T20:48:48.490" v="3271" actId="478"/>
        <pc:sldMkLst>
          <pc:docMk/>
          <pc:sldMk cId="639764548" sldId="1099"/>
        </pc:sldMkLst>
        <pc:picChg chg="del">
          <ac:chgData name="Peter Waddell" userId="dd862b9fb7d60430" providerId="LiveId" clId="{D2D43FD2-3899-479D-BA29-B7DCD80B7252}" dt="2023-06-15T20:48:48.037" v="3270" actId="478"/>
          <ac:picMkLst>
            <pc:docMk/>
            <pc:sldMk cId="639764548" sldId="1099"/>
            <ac:picMk id="14" creationId="{0460CF05-CECE-0126-CBC4-37B04D52FF28}"/>
          </ac:picMkLst>
        </pc:picChg>
        <pc:picChg chg="del">
          <ac:chgData name="Peter Waddell" userId="dd862b9fb7d60430" providerId="LiveId" clId="{D2D43FD2-3899-479D-BA29-B7DCD80B7252}" dt="2023-06-15T20:48:48.490" v="3271" actId="478"/>
          <ac:picMkLst>
            <pc:docMk/>
            <pc:sldMk cId="639764548" sldId="1099"/>
            <ac:picMk id="60" creationId="{8E60CFDA-004A-4B13-A4FB-8CFD478A0C6B}"/>
          </ac:picMkLst>
        </pc:picChg>
      </pc:sldChg>
      <pc:sldChg chg="modSp modNotesTx">
        <pc:chgData name="Peter Waddell" userId="dd862b9fb7d60430" providerId="LiveId" clId="{D2D43FD2-3899-479D-BA29-B7DCD80B7252}" dt="2023-06-13T22:34:09.808" v="152"/>
        <pc:sldMkLst>
          <pc:docMk/>
          <pc:sldMk cId="625166291" sldId="1100"/>
        </pc:sldMkLst>
        <pc:graphicFrameChg chg="mod">
          <ac:chgData name="Peter Waddell" userId="dd862b9fb7d60430" providerId="LiveId" clId="{D2D43FD2-3899-479D-BA29-B7DCD80B7252}" dt="2023-06-13T22:34:09.808" v="152"/>
          <ac:graphicFrameMkLst>
            <pc:docMk/>
            <pc:sldMk cId="625166291" sldId="1100"/>
            <ac:graphicFrameMk id="9" creationId="{5F90BB40-F1C4-C544-35B6-BEF156F69888}"/>
          </ac:graphicFrameMkLst>
        </pc:graphicFrameChg>
      </pc:sldChg>
      <pc:sldChg chg="delSp mod">
        <pc:chgData name="Peter Waddell" userId="dd862b9fb7d60430" providerId="LiveId" clId="{D2D43FD2-3899-479D-BA29-B7DCD80B7252}" dt="2023-06-15T20:48:45.642" v="3269" actId="478"/>
        <pc:sldMkLst>
          <pc:docMk/>
          <pc:sldMk cId="3388391891" sldId="1101"/>
        </pc:sldMkLst>
        <pc:picChg chg="del">
          <ac:chgData name="Peter Waddell" userId="dd862b9fb7d60430" providerId="LiveId" clId="{D2D43FD2-3899-479D-BA29-B7DCD80B7252}" dt="2023-06-15T20:48:45.041" v="3268" actId="478"/>
          <ac:picMkLst>
            <pc:docMk/>
            <pc:sldMk cId="3388391891" sldId="1101"/>
            <ac:picMk id="14" creationId="{0460CF05-CECE-0126-CBC4-37B04D52FF28}"/>
          </ac:picMkLst>
        </pc:picChg>
        <pc:picChg chg="del">
          <ac:chgData name="Peter Waddell" userId="dd862b9fb7d60430" providerId="LiveId" clId="{D2D43FD2-3899-479D-BA29-B7DCD80B7252}" dt="2023-06-15T20:48:45.642" v="3269" actId="478"/>
          <ac:picMkLst>
            <pc:docMk/>
            <pc:sldMk cId="3388391891" sldId="1101"/>
            <ac:picMk id="60" creationId="{8E60CFDA-004A-4B13-A4FB-8CFD478A0C6B}"/>
          </ac:picMkLst>
        </pc:picChg>
      </pc:sldChg>
      <pc:sldChg chg="delSp modSp mod">
        <pc:chgData name="Peter Waddell" userId="dd862b9fb7d60430" providerId="LiveId" clId="{D2D43FD2-3899-479D-BA29-B7DCD80B7252}" dt="2023-06-20T16:20:57.002" v="3911"/>
        <pc:sldMkLst>
          <pc:docMk/>
          <pc:sldMk cId="895480566" sldId="1102"/>
        </pc:sldMkLst>
        <pc:graphicFrameChg chg="mod">
          <ac:chgData name="Peter Waddell" userId="dd862b9fb7d60430" providerId="LiveId" clId="{D2D43FD2-3899-479D-BA29-B7DCD80B7252}" dt="2023-06-20T16:20:57.002" v="3911"/>
          <ac:graphicFrameMkLst>
            <pc:docMk/>
            <pc:sldMk cId="895480566" sldId="1102"/>
            <ac:graphicFrameMk id="30" creationId="{84C3D1D4-5AB0-3D35-27A0-4C5B0EC5B1A1}"/>
          </ac:graphicFrameMkLst>
        </pc:graphicFrameChg>
        <pc:picChg chg="del">
          <ac:chgData name="Peter Waddell" userId="dd862b9fb7d60430" providerId="LiveId" clId="{D2D43FD2-3899-479D-BA29-B7DCD80B7252}" dt="2023-06-15T20:48:57.107" v="3276" actId="478"/>
          <ac:picMkLst>
            <pc:docMk/>
            <pc:sldMk cId="895480566" sldId="1102"/>
            <ac:picMk id="14" creationId="{0460CF05-CECE-0126-CBC4-37B04D52FF28}"/>
          </ac:picMkLst>
        </pc:picChg>
        <pc:picChg chg="del">
          <ac:chgData name="Peter Waddell" userId="dd862b9fb7d60430" providerId="LiveId" clId="{D2D43FD2-3899-479D-BA29-B7DCD80B7252}" dt="2023-06-15T20:48:57.551" v="3277" actId="478"/>
          <ac:picMkLst>
            <pc:docMk/>
            <pc:sldMk cId="895480566" sldId="1102"/>
            <ac:picMk id="60" creationId="{8E60CFDA-004A-4B13-A4FB-8CFD478A0C6B}"/>
          </ac:picMkLst>
        </pc:picChg>
      </pc:sldChg>
      <pc:sldChg chg="delSp mod">
        <pc:chgData name="Peter Waddell" userId="dd862b9fb7d60430" providerId="LiveId" clId="{D2D43FD2-3899-479D-BA29-B7DCD80B7252}" dt="2023-06-15T20:48:54.572" v="3275" actId="478"/>
        <pc:sldMkLst>
          <pc:docMk/>
          <pc:sldMk cId="389373848" sldId="1103"/>
        </pc:sldMkLst>
        <pc:picChg chg="del">
          <ac:chgData name="Peter Waddell" userId="dd862b9fb7d60430" providerId="LiveId" clId="{D2D43FD2-3899-479D-BA29-B7DCD80B7252}" dt="2023-06-15T20:48:53.997" v="3274" actId="478"/>
          <ac:picMkLst>
            <pc:docMk/>
            <pc:sldMk cId="389373848" sldId="1103"/>
            <ac:picMk id="14" creationId="{0460CF05-CECE-0126-CBC4-37B04D52FF28}"/>
          </ac:picMkLst>
        </pc:picChg>
        <pc:picChg chg="del">
          <ac:chgData name="Peter Waddell" userId="dd862b9fb7d60430" providerId="LiveId" clId="{D2D43FD2-3899-479D-BA29-B7DCD80B7252}" dt="2023-06-15T20:48:54.572" v="3275" actId="478"/>
          <ac:picMkLst>
            <pc:docMk/>
            <pc:sldMk cId="389373848" sldId="1103"/>
            <ac:picMk id="60" creationId="{8E60CFDA-004A-4B13-A4FB-8CFD478A0C6B}"/>
          </ac:picMkLst>
        </pc:picChg>
      </pc:sldChg>
      <pc:sldChg chg="delSp mod modNotesTx">
        <pc:chgData name="Peter Waddell" userId="dd862b9fb7d60430" providerId="LiveId" clId="{D2D43FD2-3899-479D-BA29-B7DCD80B7252}" dt="2023-06-15T20:49:00.465" v="3279" actId="478"/>
        <pc:sldMkLst>
          <pc:docMk/>
          <pc:sldMk cId="3325546327" sldId="1104"/>
        </pc:sldMkLst>
        <pc:picChg chg="del">
          <ac:chgData name="Peter Waddell" userId="dd862b9fb7d60430" providerId="LiveId" clId="{D2D43FD2-3899-479D-BA29-B7DCD80B7252}" dt="2023-06-15T20:49:00.001" v="3278" actId="478"/>
          <ac:picMkLst>
            <pc:docMk/>
            <pc:sldMk cId="3325546327" sldId="1104"/>
            <ac:picMk id="14" creationId="{0460CF05-CECE-0126-CBC4-37B04D52FF28}"/>
          </ac:picMkLst>
        </pc:picChg>
        <pc:picChg chg="del">
          <ac:chgData name="Peter Waddell" userId="dd862b9fb7d60430" providerId="LiveId" clId="{D2D43FD2-3899-479D-BA29-B7DCD80B7252}" dt="2023-06-15T20:49:00.465" v="3279" actId="478"/>
          <ac:picMkLst>
            <pc:docMk/>
            <pc:sldMk cId="3325546327" sldId="1104"/>
            <ac:picMk id="60" creationId="{8E60CFDA-004A-4B13-A4FB-8CFD478A0C6B}"/>
          </ac:picMkLst>
        </pc:picChg>
      </pc:sldChg>
      <pc:sldChg chg="delSp mod">
        <pc:chgData name="Peter Waddell" userId="dd862b9fb7d60430" providerId="LiveId" clId="{D2D43FD2-3899-479D-BA29-B7DCD80B7252}" dt="2023-06-15T20:49:08.949" v="3285" actId="478"/>
        <pc:sldMkLst>
          <pc:docMk/>
          <pc:sldMk cId="4168309494" sldId="1105"/>
        </pc:sldMkLst>
        <pc:picChg chg="del">
          <ac:chgData name="Peter Waddell" userId="dd862b9fb7d60430" providerId="LiveId" clId="{D2D43FD2-3899-479D-BA29-B7DCD80B7252}" dt="2023-06-15T20:49:08.574" v="3284" actId="478"/>
          <ac:picMkLst>
            <pc:docMk/>
            <pc:sldMk cId="4168309494" sldId="1105"/>
            <ac:picMk id="14" creationId="{0460CF05-CECE-0126-CBC4-37B04D52FF28}"/>
          </ac:picMkLst>
        </pc:picChg>
        <pc:picChg chg="del">
          <ac:chgData name="Peter Waddell" userId="dd862b9fb7d60430" providerId="LiveId" clId="{D2D43FD2-3899-479D-BA29-B7DCD80B7252}" dt="2023-06-15T20:49:08.949" v="3285" actId="478"/>
          <ac:picMkLst>
            <pc:docMk/>
            <pc:sldMk cId="4168309494" sldId="1105"/>
            <ac:picMk id="60" creationId="{8E60CFDA-004A-4B13-A4FB-8CFD478A0C6B}"/>
          </ac:picMkLst>
        </pc:picChg>
      </pc:sldChg>
      <pc:sldChg chg="addSp delSp modSp mod">
        <pc:chgData name="Peter Waddell" userId="dd862b9fb7d60430" providerId="LiveId" clId="{D2D43FD2-3899-479D-BA29-B7DCD80B7252}" dt="2023-06-20T16:26:30.338" v="4044"/>
        <pc:sldMkLst>
          <pc:docMk/>
          <pc:sldMk cId="698039437" sldId="1106"/>
        </pc:sldMkLst>
        <pc:graphicFrameChg chg="add mod">
          <ac:chgData name="Peter Waddell" userId="dd862b9fb7d60430" providerId="LiveId" clId="{D2D43FD2-3899-479D-BA29-B7DCD80B7252}" dt="2023-06-20T16:26:30.338" v="4044"/>
          <ac:graphicFrameMkLst>
            <pc:docMk/>
            <pc:sldMk cId="698039437" sldId="1106"/>
            <ac:graphicFrameMk id="4" creationId="{B2B2B822-854F-7BAC-3932-A84D701E2D51}"/>
          </ac:graphicFrameMkLst>
        </pc:graphicFrameChg>
        <pc:graphicFrameChg chg="del">
          <ac:chgData name="Peter Waddell" userId="dd862b9fb7d60430" providerId="LiveId" clId="{D2D43FD2-3899-479D-BA29-B7DCD80B7252}" dt="2023-06-20T16:26:29.908" v="4043" actId="478"/>
          <ac:graphicFrameMkLst>
            <pc:docMk/>
            <pc:sldMk cId="698039437" sldId="1106"/>
            <ac:graphicFrameMk id="9" creationId="{A03C89D4-BAE8-B281-98EE-46118041F96E}"/>
          </ac:graphicFrameMkLst>
        </pc:graphicFrameChg>
        <pc:picChg chg="del">
          <ac:chgData name="Peter Waddell" userId="dd862b9fb7d60430" providerId="LiveId" clId="{D2D43FD2-3899-479D-BA29-B7DCD80B7252}" dt="2023-06-15T20:49:11.360" v="3286" actId="478"/>
          <ac:picMkLst>
            <pc:docMk/>
            <pc:sldMk cId="698039437" sldId="1106"/>
            <ac:picMk id="14" creationId="{0460CF05-CECE-0126-CBC4-37B04D52FF28}"/>
          </ac:picMkLst>
        </pc:picChg>
        <pc:picChg chg="del">
          <ac:chgData name="Peter Waddell" userId="dd862b9fb7d60430" providerId="LiveId" clId="{D2D43FD2-3899-479D-BA29-B7DCD80B7252}" dt="2023-06-15T20:49:11.792" v="3287" actId="478"/>
          <ac:picMkLst>
            <pc:docMk/>
            <pc:sldMk cId="698039437" sldId="1106"/>
            <ac:picMk id="60" creationId="{8E60CFDA-004A-4B13-A4FB-8CFD478A0C6B}"/>
          </ac:picMkLst>
        </pc:picChg>
      </pc:sldChg>
      <pc:sldChg chg="delSp modSp mod ord">
        <pc:chgData name="Peter Waddell" userId="dd862b9fb7d60430" providerId="LiveId" clId="{D2D43FD2-3899-479D-BA29-B7DCD80B7252}" dt="2023-06-21T15:20:50.271" v="6987"/>
        <pc:sldMkLst>
          <pc:docMk/>
          <pc:sldMk cId="474498885" sldId="1107"/>
        </pc:sldMkLst>
        <pc:graphicFrameChg chg="mod">
          <ac:chgData name="Peter Waddell" userId="dd862b9fb7d60430" providerId="LiveId" clId="{D2D43FD2-3899-479D-BA29-B7DCD80B7252}" dt="2023-06-20T16:29:22.895" v="4154"/>
          <ac:graphicFrameMkLst>
            <pc:docMk/>
            <pc:sldMk cId="474498885" sldId="1107"/>
            <ac:graphicFrameMk id="4" creationId="{D6D3394F-CE3F-4D5F-3E13-46F0BA0FB1A6}"/>
          </ac:graphicFrameMkLst>
        </pc:graphicFrameChg>
        <pc:picChg chg="del">
          <ac:chgData name="Peter Waddell" userId="dd862b9fb7d60430" providerId="LiveId" clId="{D2D43FD2-3899-479D-BA29-B7DCD80B7252}" dt="2023-06-15T20:49:20.237" v="3292" actId="478"/>
          <ac:picMkLst>
            <pc:docMk/>
            <pc:sldMk cId="474498885" sldId="1107"/>
            <ac:picMk id="14" creationId="{0460CF05-CECE-0126-CBC4-37B04D52FF28}"/>
          </ac:picMkLst>
        </pc:picChg>
        <pc:picChg chg="del">
          <ac:chgData name="Peter Waddell" userId="dd862b9fb7d60430" providerId="LiveId" clId="{D2D43FD2-3899-479D-BA29-B7DCD80B7252}" dt="2023-06-15T20:49:20.578" v="3293" actId="478"/>
          <ac:picMkLst>
            <pc:docMk/>
            <pc:sldMk cId="474498885" sldId="1107"/>
            <ac:picMk id="60" creationId="{8E60CFDA-004A-4B13-A4FB-8CFD478A0C6B}"/>
          </ac:picMkLst>
        </pc:picChg>
      </pc:sldChg>
      <pc:sldChg chg="delSp mod modNotesTx">
        <pc:chgData name="Peter Waddell" userId="dd862b9fb7d60430" providerId="LiveId" clId="{D2D43FD2-3899-479D-BA29-B7DCD80B7252}" dt="2023-06-15T20:49:55.661" v="3304" actId="478"/>
        <pc:sldMkLst>
          <pc:docMk/>
          <pc:sldMk cId="3282877414" sldId="1108"/>
        </pc:sldMkLst>
        <pc:picChg chg="del">
          <ac:chgData name="Peter Waddell" userId="dd862b9fb7d60430" providerId="LiveId" clId="{D2D43FD2-3899-479D-BA29-B7DCD80B7252}" dt="2023-06-15T20:49:55.661" v="3304" actId="478"/>
          <ac:picMkLst>
            <pc:docMk/>
            <pc:sldMk cId="3282877414" sldId="1108"/>
            <ac:picMk id="19" creationId="{0B057011-7403-71A9-BEE5-04AAA643F1F0}"/>
          </ac:picMkLst>
        </pc:picChg>
      </pc:sldChg>
      <pc:sldChg chg="delSp mod modNotesTx">
        <pc:chgData name="Peter Waddell" userId="dd862b9fb7d60430" providerId="LiveId" clId="{D2D43FD2-3899-479D-BA29-B7DCD80B7252}" dt="2023-06-15T20:49:52.600" v="3303" actId="478"/>
        <pc:sldMkLst>
          <pc:docMk/>
          <pc:sldMk cId="2924936342" sldId="1109"/>
        </pc:sldMkLst>
        <pc:picChg chg="del">
          <ac:chgData name="Peter Waddell" userId="dd862b9fb7d60430" providerId="LiveId" clId="{D2D43FD2-3899-479D-BA29-B7DCD80B7252}" dt="2023-06-15T20:49:52.600" v="3303" actId="478"/>
          <ac:picMkLst>
            <pc:docMk/>
            <pc:sldMk cId="2924936342" sldId="1109"/>
            <ac:picMk id="19" creationId="{0B057011-7403-71A9-BEE5-04AAA643F1F0}"/>
          </ac:picMkLst>
        </pc:picChg>
      </pc:sldChg>
      <pc:sldChg chg="delSp mod">
        <pc:chgData name="Peter Waddell" userId="dd862b9fb7d60430" providerId="LiveId" clId="{D2D43FD2-3899-479D-BA29-B7DCD80B7252}" dt="2023-06-15T20:50:04.292" v="3308" actId="478"/>
        <pc:sldMkLst>
          <pc:docMk/>
          <pc:sldMk cId="2224994489" sldId="1110"/>
        </pc:sldMkLst>
        <pc:picChg chg="del">
          <ac:chgData name="Peter Waddell" userId="dd862b9fb7d60430" providerId="LiveId" clId="{D2D43FD2-3899-479D-BA29-B7DCD80B7252}" dt="2023-06-15T20:50:04.292" v="3308" actId="478"/>
          <ac:picMkLst>
            <pc:docMk/>
            <pc:sldMk cId="2224994489" sldId="1110"/>
            <ac:picMk id="13" creationId="{61C11EEE-CFC3-65AC-5415-C49E9A89A110}"/>
          </ac:picMkLst>
        </pc:picChg>
      </pc:sldChg>
      <pc:sldChg chg="addSp delSp modSp mod ord">
        <pc:chgData name="Peter Waddell" userId="dd862b9fb7d60430" providerId="LiveId" clId="{D2D43FD2-3899-479D-BA29-B7DCD80B7252}" dt="2023-06-15T21:15:38.102" v="3748" actId="1036"/>
        <pc:sldMkLst>
          <pc:docMk/>
          <pc:sldMk cId="2241542792" sldId="1111"/>
        </pc:sldMkLst>
        <pc:spChg chg="del">
          <ac:chgData name="Peter Waddell" userId="dd862b9fb7d60430" providerId="LiveId" clId="{D2D43FD2-3899-479D-BA29-B7DCD80B7252}" dt="2023-06-15T21:01:46.500" v="3374" actId="478"/>
          <ac:spMkLst>
            <pc:docMk/>
            <pc:sldMk cId="2241542792" sldId="1111"/>
            <ac:spMk id="2" creationId="{81BE5FF2-0A11-61BB-FFC2-DA7F4E1BC29B}"/>
          </ac:spMkLst>
        </pc:spChg>
        <pc:spChg chg="add mod">
          <ac:chgData name="Peter Waddell" userId="dd862b9fb7d60430" providerId="LiveId" clId="{D2D43FD2-3899-479D-BA29-B7DCD80B7252}" dt="2023-06-15T21:02:06.611" v="3411" actId="20577"/>
          <ac:spMkLst>
            <pc:docMk/>
            <pc:sldMk cId="2241542792" sldId="1111"/>
            <ac:spMk id="5" creationId="{709FBF91-1B24-76D8-C38B-E3B0A77D0072}"/>
          </ac:spMkLst>
        </pc:spChg>
        <pc:spChg chg="add mod">
          <ac:chgData name="Peter Waddell" userId="dd862b9fb7d60430" providerId="LiveId" clId="{D2D43FD2-3899-479D-BA29-B7DCD80B7252}" dt="2023-06-15T21:15:38.102" v="3748" actId="1036"/>
          <ac:spMkLst>
            <pc:docMk/>
            <pc:sldMk cId="2241542792" sldId="1111"/>
            <ac:spMk id="10" creationId="{413D0900-6632-00FE-3408-83CBF6B48081}"/>
          </ac:spMkLst>
        </pc:spChg>
        <pc:picChg chg="add mod">
          <ac:chgData name="Peter Waddell" userId="dd862b9fb7d60430" providerId="LiveId" clId="{D2D43FD2-3899-479D-BA29-B7DCD80B7252}" dt="2023-06-15T21:04:22.649" v="3517" actId="1076"/>
          <ac:picMkLst>
            <pc:docMk/>
            <pc:sldMk cId="2241542792" sldId="1111"/>
            <ac:picMk id="4" creationId="{66B48F7A-1ADE-5EE3-B4C7-0B0ABFC1B9BF}"/>
          </ac:picMkLst>
        </pc:picChg>
        <pc:picChg chg="add mod">
          <ac:chgData name="Peter Waddell" userId="dd862b9fb7d60430" providerId="LiveId" clId="{D2D43FD2-3899-479D-BA29-B7DCD80B7252}" dt="2023-06-15T21:04:25.226" v="3518" actId="1076"/>
          <ac:picMkLst>
            <pc:docMk/>
            <pc:sldMk cId="2241542792" sldId="1111"/>
            <ac:picMk id="7" creationId="{1AB0671C-3C6D-4051-06E0-A4832636E359}"/>
          </ac:picMkLst>
        </pc:picChg>
        <pc:picChg chg="add mod">
          <ac:chgData name="Peter Waddell" userId="dd862b9fb7d60430" providerId="LiveId" clId="{D2D43FD2-3899-479D-BA29-B7DCD80B7252}" dt="2023-06-15T21:02:54.429" v="3420" actId="1076"/>
          <ac:picMkLst>
            <pc:docMk/>
            <pc:sldMk cId="2241542792" sldId="1111"/>
            <ac:picMk id="9" creationId="{C26A98EB-9E7C-52D3-CA40-2D8AE30A18E4}"/>
          </ac:picMkLst>
        </pc:picChg>
      </pc:sldChg>
      <pc:sldChg chg="delSp modSp mod">
        <pc:chgData name="Peter Waddell" userId="dd862b9fb7d60430" providerId="LiveId" clId="{D2D43FD2-3899-479D-BA29-B7DCD80B7252}" dt="2023-06-15T20:50:32.965" v="3322" actId="478"/>
        <pc:sldMkLst>
          <pc:docMk/>
          <pc:sldMk cId="3351348940" sldId="1112"/>
        </pc:sldMkLst>
        <pc:graphicFrameChg chg="mod">
          <ac:chgData name="Peter Waddell" userId="dd862b9fb7d60430" providerId="LiveId" clId="{D2D43FD2-3899-479D-BA29-B7DCD80B7252}" dt="2023-06-14T15:57:35.101" v="2658"/>
          <ac:graphicFrameMkLst>
            <pc:docMk/>
            <pc:sldMk cId="3351348940" sldId="1112"/>
            <ac:graphicFrameMk id="2" creationId="{260E3F20-0CFF-B40D-ADEB-70F903A52056}"/>
          </ac:graphicFrameMkLst>
        </pc:graphicFrameChg>
        <pc:picChg chg="del">
          <ac:chgData name="Peter Waddell" userId="dd862b9fb7d60430" providerId="LiveId" clId="{D2D43FD2-3899-479D-BA29-B7DCD80B7252}" dt="2023-06-15T20:50:32.965" v="3322" actId="478"/>
          <ac:picMkLst>
            <pc:docMk/>
            <pc:sldMk cId="3351348940" sldId="1112"/>
            <ac:picMk id="20" creationId="{EEFD40DB-4F3C-6E87-930F-425059A26169}"/>
          </ac:picMkLst>
        </pc:picChg>
      </pc:sldChg>
      <pc:sldChg chg="delSp mod">
        <pc:chgData name="Peter Waddell" userId="dd862b9fb7d60430" providerId="LiveId" clId="{D2D43FD2-3899-479D-BA29-B7DCD80B7252}" dt="2023-06-15T20:50:30.601" v="3321" actId="478"/>
        <pc:sldMkLst>
          <pc:docMk/>
          <pc:sldMk cId="120328373" sldId="1113"/>
        </pc:sldMkLst>
        <pc:picChg chg="del">
          <ac:chgData name="Peter Waddell" userId="dd862b9fb7d60430" providerId="LiveId" clId="{D2D43FD2-3899-479D-BA29-B7DCD80B7252}" dt="2023-06-15T20:50:30.601" v="3321" actId="478"/>
          <ac:picMkLst>
            <pc:docMk/>
            <pc:sldMk cId="120328373" sldId="1113"/>
            <ac:picMk id="20" creationId="{EEFD40DB-4F3C-6E87-930F-425059A26169}"/>
          </ac:picMkLst>
        </pc:picChg>
      </pc:sldChg>
      <pc:sldChg chg="addSp modSp add mod">
        <pc:chgData name="Peter Waddell" userId="dd862b9fb7d60430" providerId="LiveId" clId="{D2D43FD2-3899-479D-BA29-B7DCD80B7252}" dt="2023-06-20T15:42:14.213" v="3754" actId="14100"/>
        <pc:sldMkLst>
          <pc:docMk/>
          <pc:sldMk cId="3678820005" sldId="1114"/>
        </pc:sldMkLst>
        <pc:spChg chg="add mod">
          <ac:chgData name="Peter Waddell" userId="dd862b9fb7d60430" providerId="LiveId" clId="{D2D43FD2-3899-479D-BA29-B7DCD80B7252}" dt="2023-06-20T15:42:14.213" v="3754" actId="14100"/>
          <ac:spMkLst>
            <pc:docMk/>
            <pc:sldMk cId="3678820005" sldId="1114"/>
            <ac:spMk id="64" creationId="{A84E8F2A-6E07-0ACF-1F22-AE1EDECE126C}"/>
          </ac:spMkLst>
        </pc:spChg>
      </pc:sldChg>
      <pc:sldChg chg="add">
        <pc:chgData name="Peter Waddell" userId="dd862b9fb7d60430" providerId="LiveId" clId="{D2D43FD2-3899-479D-BA29-B7DCD80B7252}" dt="2023-06-20T15:41:56.999" v="3750"/>
        <pc:sldMkLst>
          <pc:docMk/>
          <pc:sldMk cId="1514394759" sldId="1115"/>
        </pc:sldMkLst>
      </pc:sldChg>
      <pc:sldChg chg="addSp delSp modSp add mod modNotesTx">
        <pc:chgData name="Peter Waddell" userId="dd862b9fb7d60430" providerId="LiveId" clId="{D2D43FD2-3899-479D-BA29-B7DCD80B7252}" dt="2023-06-20T18:05:49.382" v="6725" actId="20577"/>
        <pc:sldMkLst>
          <pc:docMk/>
          <pc:sldMk cId="2491646750" sldId="1116"/>
        </pc:sldMkLst>
        <pc:spChg chg="add mod">
          <ac:chgData name="Peter Waddell" userId="dd862b9fb7d60430" providerId="LiveId" clId="{D2D43FD2-3899-479D-BA29-B7DCD80B7252}" dt="2023-06-20T16:46:13.987" v="4301" actId="1076"/>
          <ac:spMkLst>
            <pc:docMk/>
            <pc:sldMk cId="2491646750" sldId="1116"/>
            <ac:spMk id="7" creationId="{2F79D2EE-FD7C-E10F-11AF-1F85F54912FE}"/>
          </ac:spMkLst>
        </pc:spChg>
        <pc:spChg chg="mod">
          <ac:chgData name="Peter Waddell" userId="dd862b9fb7d60430" providerId="LiveId" clId="{D2D43FD2-3899-479D-BA29-B7DCD80B7252}" dt="2023-06-20T17:06:52.631" v="4744" actId="1076"/>
          <ac:spMkLst>
            <pc:docMk/>
            <pc:sldMk cId="2491646750" sldId="1116"/>
            <ac:spMk id="8" creationId="{6EA36596-A430-21EB-9507-17E2BB1AEA75}"/>
          </ac:spMkLst>
        </pc:spChg>
        <pc:spChg chg="mod">
          <ac:chgData name="Peter Waddell" userId="dd862b9fb7d60430" providerId="LiveId" clId="{D2D43FD2-3899-479D-BA29-B7DCD80B7252}" dt="2023-06-20T16:00:55.408" v="3823" actId="20577"/>
          <ac:spMkLst>
            <pc:docMk/>
            <pc:sldMk cId="2491646750" sldId="1116"/>
            <ac:spMk id="20" creationId="{F9DBB6C4-0BCF-1082-4DBD-350001C648CE}"/>
          </ac:spMkLst>
        </pc:spChg>
        <pc:graphicFrameChg chg="add del mod">
          <ac:chgData name="Peter Waddell" userId="dd862b9fb7d60430" providerId="LiveId" clId="{D2D43FD2-3899-479D-BA29-B7DCD80B7252}" dt="2023-06-20T16:38:02.136" v="4198" actId="478"/>
          <ac:graphicFrameMkLst>
            <pc:docMk/>
            <pc:sldMk cId="2491646750" sldId="1116"/>
            <ac:graphicFrameMk id="3" creationId="{E9298E89-F6E2-169C-8104-7B1A1B0C84CC}"/>
          </ac:graphicFrameMkLst>
        </pc:graphicFrameChg>
        <pc:graphicFrameChg chg="add mod">
          <ac:chgData name="Peter Waddell" userId="dd862b9fb7d60430" providerId="LiveId" clId="{D2D43FD2-3899-479D-BA29-B7DCD80B7252}" dt="2023-06-20T18:01:12.775" v="6724"/>
          <ac:graphicFrameMkLst>
            <pc:docMk/>
            <pc:sldMk cId="2491646750" sldId="1116"/>
            <ac:graphicFrameMk id="4" creationId="{EAB7EB06-B8D8-9CD2-EE2E-5BFAB8279EE1}"/>
          </ac:graphicFrameMkLst>
        </pc:graphicFrameChg>
        <pc:graphicFrameChg chg="del mod">
          <ac:chgData name="Peter Waddell" userId="dd862b9fb7d60430" providerId="LiveId" clId="{D2D43FD2-3899-479D-BA29-B7DCD80B7252}" dt="2023-06-20T16:01:11.621" v="3841" actId="478"/>
          <ac:graphicFrameMkLst>
            <pc:docMk/>
            <pc:sldMk cId="2491646750" sldId="1116"/>
            <ac:graphicFrameMk id="5" creationId="{6202DF18-C9FB-6E52-3FA8-EE384A093895}"/>
          </ac:graphicFrameMkLst>
        </pc:graphicFrameChg>
      </pc:sldChg>
      <pc:sldChg chg="delSp add mod">
        <pc:chgData name="Peter Waddell" userId="dd862b9fb7d60430" providerId="LiveId" clId="{D2D43FD2-3899-479D-BA29-B7DCD80B7252}" dt="2023-06-21T15:20:02.207" v="6985" actId="478"/>
        <pc:sldMkLst>
          <pc:docMk/>
          <pc:sldMk cId="3704866863" sldId="1117"/>
        </pc:sldMkLst>
        <pc:spChg chg="del">
          <ac:chgData name="Peter Waddell" userId="dd862b9fb7d60430" providerId="LiveId" clId="{D2D43FD2-3899-479D-BA29-B7DCD80B7252}" dt="2023-06-21T15:20:02.207" v="6985" actId="478"/>
          <ac:spMkLst>
            <pc:docMk/>
            <pc:sldMk cId="3704866863" sldId="1117"/>
            <ac:spMk id="18" creationId="{2B14A56B-11C1-9CB8-7162-AFCE27F6474E}"/>
          </ac:spMkLst>
        </pc:spChg>
      </pc:sldChg>
      <pc:sldChg chg="add del">
        <pc:chgData name="Peter Waddell" userId="dd862b9fb7d60430" providerId="LiveId" clId="{D2D43FD2-3899-479D-BA29-B7DCD80B7252}" dt="2023-06-21T15:17:17.945" v="6929" actId="47"/>
        <pc:sldMkLst>
          <pc:docMk/>
          <pc:sldMk cId="4172520855" sldId="1117"/>
        </pc:sldMkLst>
      </pc:sldChg>
      <pc:sldMasterChg chg="modSldLayout">
        <pc:chgData name="Peter Waddell" userId="dd862b9fb7d60430" providerId="LiveId" clId="{D2D43FD2-3899-479D-BA29-B7DCD80B7252}" dt="2023-06-15T20:52:36.285" v="3369" actId="692"/>
        <pc:sldMasterMkLst>
          <pc:docMk/>
          <pc:sldMasterMk cId="0" sldId="2147483648"/>
        </pc:sldMasterMkLst>
        <pc:sldLayoutChg chg="addSp modSp mod">
          <pc:chgData name="Peter Waddell" userId="dd862b9fb7d60430" providerId="LiveId" clId="{D2D43FD2-3899-479D-BA29-B7DCD80B7252}" dt="2023-06-15T20:52:36.285" v="3369" actId="692"/>
          <pc:sldLayoutMkLst>
            <pc:docMk/>
            <pc:sldMasterMk cId="0" sldId="2147483648"/>
            <pc:sldLayoutMk cId="0" sldId="2147483660"/>
          </pc:sldLayoutMkLst>
          <pc:spChg chg="add mod">
            <ac:chgData name="Peter Waddell" userId="dd862b9fb7d60430" providerId="LiveId" clId="{D2D43FD2-3899-479D-BA29-B7DCD80B7252}" dt="2023-06-15T20:52:36.285" v="3369" actId="692"/>
            <ac:spMkLst>
              <pc:docMk/>
              <pc:sldMasterMk cId="0" sldId="2147483648"/>
              <pc:sldLayoutMk cId="0" sldId="2147483660"/>
              <ac:spMk id="3" creationId="{E5B4468D-D4E0-13A7-74F9-2D568ED97A35}"/>
            </ac:spMkLst>
          </pc:spChg>
          <pc:picChg chg="add mod">
            <ac:chgData name="Peter Waddell" userId="dd862b9fb7d60430" providerId="LiveId" clId="{D2D43FD2-3899-479D-BA29-B7DCD80B7252}" dt="2023-06-15T20:44:05.979" v="3145"/>
            <ac:picMkLst>
              <pc:docMk/>
              <pc:sldMasterMk cId="0" sldId="2147483648"/>
              <pc:sldLayoutMk cId="0" sldId="2147483660"/>
              <ac:picMk id="2" creationId="{5A2487BB-F0D4-C717-4794-5BABEB3D9D15}"/>
            </ac:picMkLst>
          </pc:picChg>
        </pc:sldLayoutChg>
      </pc:sldMasterChg>
    </pc:docChg>
  </pc:docChgLst>
  <pc:docChgLst>
    <pc:chgData name="Peter Waddell" userId="dd862b9fb7d60430" providerId="LiveId" clId="{91DED362-75CF-460D-B24E-45F13D843E7E}"/>
    <pc:docChg chg="undo redo custSel addSld delSld modSld sldOrd">
      <pc:chgData name="Peter Waddell" userId="dd862b9fb7d60430" providerId="LiveId" clId="{91DED362-75CF-460D-B24E-45F13D843E7E}" dt="2024-07-11T14:59:27.117" v="2798" actId="20577"/>
      <pc:docMkLst>
        <pc:docMk/>
      </pc:docMkLst>
      <pc:sldChg chg="modNotesTx">
        <pc:chgData name="Peter Waddell" userId="dd862b9fb7d60430" providerId="LiveId" clId="{91DED362-75CF-460D-B24E-45F13D843E7E}" dt="2024-06-20T15:55:52.360" v="1354" actId="20577"/>
        <pc:sldMkLst>
          <pc:docMk/>
          <pc:sldMk cId="2495371453" sldId="259"/>
        </pc:sldMkLst>
      </pc:sldChg>
      <pc:sldChg chg="modSp mod">
        <pc:chgData name="Peter Waddell" userId="dd862b9fb7d60430" providerId="LiveId" clId="{91DED362-75CF-460D-B24E-45F13D843E7E}" dt="2024-07-11T14:56:38.906" v="2764" actId="1076"/>
        <pc:sldMkLst>
          <pc:docMk/>
          <pc:sldMk cId="343566986" sldId="905"/>
        </pc:sldMkLst>
        <pc:spChg chg="mod">
          <ac:chgData name="Peter Waddell" userId="dd862b9fb7d60430" providerId="LiveId" clId="{91DED362-75CF-460D-B24E-45F13D843E7E}" dt="2024-07-11T14:56:38.906" v="2764" actId="1076"/>
          <ac:spMkLst>
            <pc:docMk/>
            <pc:sldMk cId="343566986" sldId="905"/>
            <ac:spMk id="11" creationId="{66A44DDF-1DD1-4B8D-A253-B978479EEED4}"/>
          </ac:spMkLst>
        </pc:spChg>
      </pc:sldChg>
      <pc:sldChg chg="modNotesTx">
        <pc:chgData name="Peter Waddell" userId="dd862b9fb7d60430" providerId="LiveId" clId="{91DED362-75CF-460D-B24E-45F13D843E7E}" dt="2024-07-11T14:41:33.948" v="1863"/>
        <pc:sldMkLst>
          <pc:docMk/>
          <pc:sldMk cId="3096505920" sldId="934"/>
        </pc:sldMkLst>
      </pc:sldChg>
      <pc:sldChg chg="addSp delSp modSp mod">
        <pc:chgData name="Peter Waddell" userId="dd862b9fb7d60430" providerId="LiveId" clId="{91DED362-75CF-460D-B24E-45F13D843E7E}" dt="2024-07-11T14:56:44.184" v="2766"/>
        <pc:sldMkLst>
          <pc:docMk/>
          <pc:sldMk cId="292284012" sldId="949"/>
        </pc:sldMkLst>
        <pc:spChg chg="add mod">
          <ac:chgData name="Peter Waddell" userId="dd862b9fb7d60430" providerId="LiveId" clId="{91DED362-75CF-460D-B24E-45F13D843E7E}" dt="2024-07-11T14:56:44.184" v="2766"/>
          <ac:spMkLst>
            <pc:docMk/>
            <pc:sldMk cId="292284012" sldId="949"/>
            <ac:spMk id="7" creationId="{EABA73E9-1FD6-9A6F-DA03-7394BD2FC6D8}"/>
          </ac:spMkLst>
        </pc:spChg>
        <pc:spChg chg="del">
          <ac:chgData name="Peter Waddell" userId="dd862b9fb7d60430" providerId="LiveId" clId="{91DED362-75CF-460D-B24E-45F13D843E7E}" dt="2024-07-11T14:56:43.971" v="2765" actId="478"/>
          <ac:spMkLst>
            <pc:docMk/>
            <pc:sldMk cId="292284012" sldId="949"/>
            <ac:spMk id="11" creationId="{9714AC13-BE77-9007-E018-4F3DEA67B5C9}"/>
          </ac:spMkLst>
        </pc:spChg>
      </pc:sldChg>
      <pc:sldChg chg="modNotesTx">
        <pc:chgData name="Peter Waddell" userId="dd862b9fb7d60430" providerId="LiveId" clId="{91DED362-75CF-460D-B24E-45F13D843E7E}" dt="2024-07-11T14:59:27.117" v="2798" actId="20577"/>
        <pc:sldMkLst>
          <pc:docMk/>
          <pc:sldMk cId="1235671326" sldId="980"/>
        </pc:sldMkLst>
      </pc:sldChg>
      <pc:sldChg chg="modNotesTx">
        <pc:chgData name="Peter Waddell" userId="dd862b9fb7d60430" providerId="LiveId" clId="{91DED362-75CF-460D-B24E-45F13D843E7E}" dt="2024-07-11T14:38:08.013" v="1848" actId="20577"/>
        <pc:sldMkLst>
          <pc:docMk/>
          <pc:sldMk cId="3499047597" sldId="989"/>
        </pc:sldMkLst>
      </pc:sldChg>
      <pc:sldChg chg="addSp modSp mod modNotesTx">
        <pc:chgData name="Peter Waddell" userId="dd862b9fb7d60430" providerId="LiveId" clId="{91DED362-75CF-460D-B24E-45F13D843E7E}" dt="2024-07-11T14:45:50.615" v="1992" actId="20577"/>
        <pc:sldMkLst>
          <pc:docMk/>
          <pc:sldMk cId="4287886815" sldId="992"/>
        </pc:sldMkLst>
        <pc:spChg chg="mod">
          <ac:chgData name="Peter Waddell" userId="dd862b9fb7d60430" providerId="LiveId" clId="{91DED362-75CF-460D-B24E-45F13D843E7E}" dt="2024-07-11T14:45:50.615" v="1992" actId="20577"/>
          <ac:spMkLst>
            <pc:docMk/>
            <pc:sldMk cId="4287886815" sldId="992"/>
            <ac:spMk id="4" creationId="{2FAED3A6-67B9-49ED-6AB3-4B2005B5892B}"/>
          </ac:spMkLst>
        </pc:spChg>
        <pc:spChg chg="mod">
          <ac:chgData name="Peter Waddell" userId="dd862b9fb7d60430" providerId="LiveId" clId="{91DED362-75CF-460D-B24E-45F13D843E7E}" dt="2024-07-04T16:19:13.661" v="1456" actId="1037"/>
          <ac:spMkLst>
            <pc:docMk/>
            <pc:sldMk cId="4287886815" sldId="992"/>
            <ac:spMk id="5" creationId="{E3FB10B5-1A9F-5E4F-8A31-DB323E6BA38D}"/>
          </ac:spMkLst>
        </pc:spChg>
        <pc:spChg chg="add mod">
          <ac:chgData name="Peter Waddell" userId="dd862b9fb7d60430" providerId="LiveId" clId="{91DED362-75CF-460D-B24E-45F13D843E7E}" dt="2024-07-04T16:19:38.802" v="1472" actId="1038"/>
          <ac:spMkLst>
            <pc:docMk/>
            <pc:sldMk cId="4287886815" sldId="992"/>
            <ac:spMk id="6" creationId="{2AC6BBB5-40A2-545A-8C57-E48B9DE0B935}"/>
          </ac:spMkLst>
        </pc:spChg>
        <pc:graphicFrameChg chg="mod">
          <ac:chgData name="Peter Waddell" userId="dd862b9fb7d60430" providerId="LiveId" clId="{91DED362-75CF-460D-B24E-45F13D843E7E}" dt="2024-07-11T14:45:06.401" v="1977"/>
          <ac:graphicFrameMkLst>
            <pc:docMk/>
            <pc:sldMk cId="4287886815" sldId="992"/>
            <ac:graphicFrameMk id="8" creationId="{C2532301-87D5-31FB-09E1-2D9CBC936CE8}"/>
          </ac:graphicFrameMkLst>
        </pc:graphicFrameChg>
      </pc:sldChg>
      <pc:sldChg chg="modNotesTx">
        <pc:chgData name="Peter Waddell" userId="dd862b9fb7d60430" providerId="LiveId" clId="{91DED362-75CF-460D-B24E-45F13D843E7E}" dt="2024-07-10T15:19:25.219" v="1693" actId="20577"/>
        <pc:sldMkLst>
          <pc:docMk/>
          <pc:sldMk cId="2455495259" sldId="1044"/>
        </pc:sldMkLst>
      </pc:sldChg>
      <pc:sldChg chg="modNotesTx">
        <pc:chgData name="Peter Waddell" userId="dd862b9fb7d60430" providerId="LiveId" clId="{91DED362-75CF-460D-B24E-45F13D843E7E}" dt="2024-07-10T15:20:33.798" v="1699" actId="20577"/>
        <pc:sldMkLst>
          <pc:docMk/>
          <pc:sldMk cId="4098480490" sldId="1045"/>
        </pc:sldMkLst>
      </pc:sldChg>
      <pc:sldChg chg="del">
        <pc:chgData name="Peter Waddell" userId="dd862b9fb7d60430" providerId="LiveId" clId="{91DED362-75CF-460D-B24E-45F13D843E7E}" dt="2024-06-13T18:38:23.120" v="2" actId="47"/>
        <pc:sldMkLst>
          <pc:docMk/>
          <pc:sldMk cId="3113440024" sldId="1050"/>
        </pc:sldMkLst>
      </pc:sldChg>
      <pc:sldChg chg="addSp delSp modSp mod">
        <pc:chgData name="Peter Waddell" userId="dd862b9fb7d60430" providerId="LiveId" clId="{91DED362-75CF-460D-B24E-45F13D843E7E}" dt="2024-06-20T14:57:30.942" v="1294" actId="20577"/>
        <pc:sldMkLst>
          <pc:docMk/>
          <pc:sldMk cId="863868461" sldId="1051"/>
        </pc:sldMkLst>
        <pc:spChg chg="add mod">
          <ac:chgData name="Peter Waddell" userId="dd862b9fb7d60430" providerId="LiveId" clId="{91DED362-75CF-460D-B24E-45F13D843E7E}" dt="2024-06-20T14:57:30.942" v="1294" actId="20577"/>
          <ac:spMkLst>
            <pc:docMk/>
            <pc:sldMk cId="863868461" sldId="1051"/>
            <ac:spMk id="3" creationId="{D70EEA18-A86C-425D-74B2-D544A7415CC7}"/>
          </ac:spMkLst>
        </pc:spChg>
        <pc:spChg chg="del">
          <ac:chgData name="Peter Waddell" userId="dd862b9fb7d60430" providerId="LiveId" clId="{91DED362-75CF-460D-B24E-45F13D843E7E}" dt="2024-06-20T14:56:54.163" v="1287" actId="478"/>
          <ac:spMkLst>
            <pc:docMk/>
            <pc:sldMk cId="863868461" sldId="1051"/>
            <ac:spMk id="13" creationId="{34EC6985-F27F-649D-F654-33E3BDAF863A}"/>
          </ac:spMkLst>
        </pc:spChg>
      </pc:sldChg>
      <pc:sldChg chg="addSp delSp modSp mod">
        <pc:chgData name="Peter Waddell" userId="dd862b9fb7d60430" providerId="LiveId" clId="{91DED362-75CF-460D-B24E-45F13D843E7E}" dt="2024-06-20T14:57:36.197" v="1296" actId="20577"/>
        <pc:sldMkLst>
          <pc:docMk/>
          <pc:sldMk cId="1278425899" sldId="1052"/>
        </pc:sldMkLst>
        <pc:spChg chg="del mod">
          <ac:chgData name="Peter Waddell" userId="dd862b9fb7d60430" providerId="LiveId" clId="{91DED362-75CF-460D-B24E-45F13D843E7E}" dt="2024-06-20T14:55:06.070" v="1275" actId="478"/>
          <ac:spMkLst>
            <pc:docMk/>
            <pc:sldMk cId="1278425899" sldId="1052"/>
            <ac:spMk id="4" creationId="{E245FCE1-A67F-9123-7105-4A4951CEE046}"/>
          </ac:spMkLst>
        </pc:spChg>
        <pc:spChg chg="add mod">
          <ac:chgData name="Peter Waddell" userId="dd862b9fb7d60430" providerId="LiveId" clId="{91DED362-75CF-460D-B24E-45F13D843E7E}" dt="2024-06-20T14:57:36.197" v="1296" actId="20577"/>
          <ac:spMkLst>
            <pc:docMk/>
            <pc:sldMk cId="1278425899" sldId="1052"/>
            <ac:spMk id="7" creationId="{257214E6-75D0-C70D-A26F-30A9F87BB639}"/>
          </ac:spMkLst>
        </pc:spChg>
        <pc:spChg chg="mod">
          <ac:chgData name="Peter Waddell" userId="dd862b9fb7d60430" providerId="LiveId" clId="{91DED362-75CF-460D-B24E-45F13D843E7E}" dt="2024-06-20T14:55:34.869" v="1286" actId="207"/>
          <ac:spMkLst>
            <pc:docMk/>
            <pc:sldMk cId="1278425899" sldId="1052"/>
            <ac:spMk id="15" creationId="{8FCD9179-9500-CE58-049C-EA967ED56AEE}"/>
          </ac:spMkLst>
        </pc:spChg>
        <pc:spChg chg="mod">
          <ac:chgData name="Peter Waddell" userId="dd862b9fb7d60430" providerId="LiveId" clId="{91DED362-75CF-460D-B24E-45F13D843E7E}" dt="2024-06-20T14:55:31.900" v="1285" actId="207"/>
          <ac:spMkLst>
            <pc:docMk/>
            <pc:sldMk cId="1278425899" sldId="1052"/>
            <ac:spMk id="31" creationId="{5F3FA2E5-9D20-AA9C-4B3F-1C2B7C926FB3}"/>
          </ac:spMkLst>
        </pc:spChg>
        <pc:spChg chg="mod">
          <ac:chgData name="Peter Waddell" userId="dd862b9fb7d60430" providerId="LiveId" clId="{91DED362-75CF-460D-B24E-45F13D843E7E}" dt="2024-06-20T14:55:20.876" v="1284" actId="113"/>
          <ac:spMkLst>
            <pc:docMk/>
            <pc:sldMk cId="1278425899" sldId="1052"/>
            <ac:spMk id="35" creationId="{DDA68293-2B23-B0BA-8DAE-E9FFE148E715}"/>
          </ac:spMkLst>
        </pc:spChg>
      </pc:sldChg>
      <pc:sldChg chg="modSp mod">
        <pc:chgData name="Peter Waddell" userId="dd862b9fb7d60430" providerId="LiveId" clId="{91DED362-75CF-460D-B24E-45F13D843E7E}" dt="2024-06-20T14:59:37.284" v="1313" actId="20577"/>
        <pc:sldMkLst>
          <pc:docMk/>
          <pc:sldMk cId="771711254" sldId="1053"/>
        </pc:sldMkLst>
        <pc:spChg chg="mod">
          <ac:chgData name="Peter Waddell" userId="dd862b9fb7d60430" providerId="LiveId" clId="{91DED362-75CF-460D-B24E-45F13D843E7E}" dt="2024-06-20T14:59:30.843" v="1303" actId="20577"/>
          <ac:spMkLst>
            <pc:docMk/>
            <pc:sldMk cId="771711254" sldId="1053"/>
            <ac:spMk id="16" creationId="{FE45705C-7A35-1215-AF03-274D06E6AA29}"/>
          </ac:spMkLst>
        </pc:spChg>
        <pc:spChg chg="mod">
          <ac:chgData name="Peter Waddell" userId="dd862b9fb7d60430" providerId="LiveId" clId="{91DED362-75CF-460D-B24E-45F13D843E7E}" dt="2024-06-20T14:59:34.549" v="1308" actId="20577"/>
          <ac:spMkLst>
            <pc:docMk/>
            <pc:sldMk cId="771711254" sldId="1053"/>
            <ac:spMk id="17" creationId="{E6620111-6538-1619-48F8-32EA4D610490}"/>
          </ac:spMkLst>
        </pc:spChg>
        <pc:spChg chg="mod">
          <ac:chgData name="Peter Waddell" userId="dd862b9fb7d60430" providerId="LiveId" clId="{91DED362-75CF-460D-B24E-45F13D843E7E}" dt="2024-06-20T14:59:37.284" v="1313" actId="20577"/>
          <ac:spMkLst>
            <pc:docMk/>
            <pc:sldMk cId="771711254" sldId="1053"/>
            <ac:spMk id="18" creationId="{5EC08ED9-80C5-A34C-C8B8-43AB112F6390}"/>
          </ac:spMkLst>
        </pc:spChg>
      </pc:sldChg>
      <pc:sldChg chg="modSp mod">
        <pc:chgData name="Peter Waddell" userId="dd862b9fb7d60430" providerId="LiveId" clId="{91DED362-75CF-460D-B24E-45F13D843E7E}" dt="2024-06-20T14:54:35.463" v="1257" actId="20577"/>
        <pc:sldMkLst>
          <pc:docMk/>
          <pc:sldMk cId="1932648032" sldId="1054"/>
        </pc:sldMkLst>
        <pc:spChg chg="mod">
          <ac:chgData name="Peter Waddell" userId="dd862b9fb7d60430" providerId="LiveId" clId="{91DED362-75CF-460D-B24E-45F13D843E7E}" dt="2024-06-20T14:54:35.463" v="1257" actId="20577"/>
          <ac:spMkLst>
            <pc:docMk/>
            <pc:sldMk cId="1932648032" sldId="1054"/>
            <ac:spMk id="9" creationId="{223B1A1D-26ED-8F0A-91C5-3D74C39B7A85}"/>
          </ac:spMkLst>
        </pc:spChg>
      </pc:sldChg>
      <pc:sldChg chg="modNotesTx">
        <pc:chgData name="Peter Waddell" userId="dd862b9fb7d60430" providerId="LiveId" clId="{91DED362-75CF-460D-B24E-45F13D843E7E}" dt="2024-07-11T14:51:35.960" v="2746" actId="20577"/>
        <pc:sldMkLst>
          <pc:docMk/>
          <pc:sldMk cId="2093582302" sldId="1061"/>
        </pc:sldMkLst>
      </pc:sldChg>
      <pc:sldChg chg="modNotesTx">
        <pc:chgData name="Peter Waddell" userId="dd862b9fb7d60430" providerId="LiveId" clId="{91DED362-75CF-460D-B24E-45F13D843E7E}" dt="2024-07-11T14:40:41.858" v="1861" actId="20577"/>
        <pc:sldMkLst>
          <pc:docMk/>
          <pc:sldMk cId="2556336621" sldId="1065"/>
        </pc:sldMkLst>
      </pc:sldChg>
      <pc:sldChg chg="modNotesTx">
        <pc:chgData name="Peter Waddell" userId="dd862b9fb7d60430" providerId="LiveId" clId="{91DED362-75CF-460D-B24E-45F13D843E7E}" dt="2024-07-11T14:41:32.251" v="1862"/>
        <pc:sldMkLst>
          <pc:docMk/>
          <pc:sldMk cId="29299563" sldId="1066"/>
        </pc:sldMkLst>
      </pc:sldChg>
      <pc:sldChg chg="modNotesTx">
        <pc:chgData name="Peter Waddell" userId="dd862b9fb7d60430" providerId="LiveId" clId="{91DED362-75CF-460D-B24E-45F13D843E7E}" dt="2024-07-11T14:42:52.404" v="1959" actId="20577"/>
        <pc:sldMkLst>
          <pc:docMk/>
          <pc:sldMk cId="3820260043" sldId="1068"/>
        </pc:sldMkLst>
      </pc:sldChg>
      <pc:sldChg chg="modSp mod">
        <pc:chgData name="Peter Waddell" userId="dd862b9fb7d60430" providerId="LiveId" clId="{91DED362-75CF-460D-B24E-45F13D843E7E}" dt="2024-06-20T14:57:34.053" v="1295" actId="20577"/>
        <pc:sldMkLst>
          <pc:docMk/>
          <pc:sldMk cId="2393636875" sldId="1088"/>
        </pc:sldMkLst>
        <pc:spChg chg="mod">
          <ac:chgData name="Peter Waddell" userId="dd862b9fb7d60430" providerId="LiveId" clId="{91DED362-75CF-460D-B24E-45F13D843E7E}" dt="2024-06-20T14:57:34.053" v="1295" actId="20577"/>
          <ac:spMkLst>
            <pc:docMk/>
            <pc:sldMk cId="2393636875" sldId="1088"/>
            <ac:spMk id="4" creationId="{9D174A9C-178B-02AA-C653-4FA41EA5EAD3}"/>
          </ac:spMkLst>
        </pc:spChg>
        <pc:spChg chg="mod">
          <ac:chgData name="Peter Waddell" userId="dd862b9fb7d60430" providerId="LiveId" clId="{91DED362-75CF-460D-B24E-45F13D843E7E}" dt="2024-06-20T14:54:48.083" v="1268" actId="20577"/>
          <ac:spMkLst>
            <pc:docMk/>
            <pc:sldMk cId="2393636875" sldId="1088"/>
            <ac:spMk id="35" creationId="{DDA68293-2B23-B0BA-8DAE-E9FFE148E715}"/>
          </ac:spMkLst>
        </pc:spChg>
      </pc:sldChg>
      <pc:sldChg chg="addSp delSp modSp mod">
        <pc:chgData name="Peter Waddell" userId="dd862b9fb7d60430" providerId="LiveId" clId="{91DED362-75CF-460D-B24E-45F13D843E7E}" dt="2024-06-20T14:57:41.148" v="1298" actId="20577"/>
        <pc:sldMkLst>
          <pc:docMk/>
          <pc:sldMk cId="4259753912" sldId="1089"/>
        </pc:sldMkLst>
        <pc:spChg chg="del">
          <ac:chgData name="Peter Waddell" userId="dd862b9fb7d60430" providerId="LiveId" clId="{91DED362-75CF-460D-B24E-45F13D843E7E}" dt="2024-06-20T14:55:13.480" v="1277" actId="478"/>
          <ac:spMkLst>
            <pc:docMk/>
            <pc:sldMk cId="4259753912" sldId="1089"/>
            <ac:spMk id="5" creationId="{5A88FC2B-7345-2895-45DE-523EAF890DF9}"/>
          </ac:spMkLst>
        </pc:spChg>
        <pc:spChg chg="add mod">
          <ac:chgData name="Peter Waddell" userId="dd862b9fb7d60430" providerId="LiveId" clId="{91DED362-75CF-460D-B24E-45F13D843E7E}" dt="2024-06-20T14:57:13.271" v="1291"/>
          <ac:spMkLst>
            <pc:docMk/>
            <pc:sldMk cId="4259753912" sldId="1089"/>
            <ac:spMk id="5" creationId="{7C60C652-8BEC-AB81-55D8-9B31FA7E0CE5}"/>
          </ac:spMkLst>
        </pc:spChg>
        <pc:spChg chg="add mod">
          <ac:chgData name="Peter Waddell" userId="dd862b9fb7d60430" providerId="LiveId" clId="{91DED362-75CF-460D-B24E-45F13D843E7E}" dt="2024-06-20T14:57:41.148" v="1298" actId="20577"/>
          <ac:spMkLst>
            <pc:docMk/>
            <pc:sldMk cId="4259753912" sldId="1089"/>
            <ac:spMk id="8" creationId="{F5228ACC-CA0A-F4CC-65D3-6F6E23539870}"/>
          </ac:spMkLst>
        </pc:spChg>
        <pc:spChg chg="del">
          <ac:chgData name="Peter Waddell" userId="dd862b9fb7d60430" providerId="LiveId" clId="{91DED362-75CF-460D-B24E-45F13D843E7E}" dt="2024-06-20T14:57:12.898" v="1290" actId="478"/>
          <ac:spMkLst>
            <pc:docMk/>
            <pc:sldMk cId="4259753912" sldId="1089"/>
            <ac:spMk id="35" creationId="{DDA68293-2B23-B0BA-8DAE-E9FFE148E715}"/>
          </ac:spMkLst>
        </pc:spChg>
      </pc:sldChg>
      <pc:sldChg chg="addSp delSp modSp mod">
        <pc:chgData name="Peter Waddell" userId="dd862b9fb7d60430" providerId="LiveId" clId="{91DED362-75CF-460D-B24E-45F13D843E7E}" dt="2024-06-20T14:59:55.263" v="1337" actId="20577"/>
        <pc:sldMkLst>
          <pc:docMk/>
          <pc:sldMk cId="1092983699" sldId="1090"/>
        </pc:sldMkLst>
        <pc:spChg chg="add mod">
          <ac:chgData name="Peter Waddell" userId="dd862b9fb7d60430" providerId="LiveId" clId="{91DED362-75CF-460D-B24E-45F13D843E7E}" dt="2024-06-20T14:59:45.812" v="1315"/>
          <ac:spMkLst>
            <pc:docMk/>
            <pc:sldMk cId="1092983699" sldId="1090"/>
            <ac:spMk id="11" creationId="{2A0816A5-994F-32F9-EA70-911B3E386802}"/>
          </ac:spMkLst>
        </pc:spChg>
        <pc:spChg chg="add mod">
          <ac:chgData name="Peter Waddell" userId="dd862b9fb7d60430" providerId="LiveId" clId="{91DED362-75CF-460D-B24E-45F13D843E7E}" dt="2024-06-20T14:59:45.812" v="1315"/>
          <ac:spMkLst>
            <pc:docMk/>
            <pc:sldMk cId="1092983699" sldId="1090"/>
            <ac:spMk id="12" creationId="{251AF556-213C-866D-9C31-36857992641D}"/>
          </ac:spMkLst>
        </pc:spChg>
        <pc:spChg chg="add mod">
          <ac:chgData name="Peter Waddell" userId="dd862b9fb7d60430" providerId="LiveId" clId="{91DED362-75CF-460D-B24E-45F13D843E7E}" dt="2024-06-20T14:59:45.812" v="1315"/>
          <ac:spMkLst>
            <pc:docMk/>
            <pc:sldMk cId="1092983699" sldId="1090"/>
            <ac:spMk id="13" creationId="{F229D5A5-20E6-CFFB-71D2-692AFBE00E65}"/>
          </ac:spMkLst>
        </pc:spChg>
        <pc:spChg chg="del">
          <ac:chgData name="Peter Waddell" userId="dd862b9fb7d60430" providerId="LiveId" clId="{91DED362-75CF-460D-B24E-45F13D843E7E}" dt="2024-06-20T14:59:45.445" v="1314" actId="478"/>
          <ac:spMkLst>
            <pc:docMk/>
            <pc:sldMk cId="1092983699" sldId="1090"/>
            <ac:spMk id="16" creationId="{FE45705C-7A35-1215-AF03-274D06E6AA29}"/>
          </ac:spMkLst>
        </pc:spChg>
        <pc:spChg chg="del">
          <ac:chgData name="Peter Waddell" userId="dd862b9fb7d60430" providerId="LiveId" clId="{91DED362-75CF-460D-B24E-45F13D843E7E}" dt="2024-06-20T14:59:45.445" v="1314" actId="478"/>
          <ac:spMkLst>
            <pc:docMk/>
            <pc:sldMk cId="1092983699" sldId="1090"/>
            <ac:spMk id="17" creationId="{E6620111-6538-1619-48F8-32EA4D610490}"/>
          </ac:spMkLst>
        </pc:spChg>
        <pc:spChg chg="del">
          <ac:chgData name="Peter Waddell" userId="dd862b9fb7d60430" providerId="LiveId" clId="{91DED362-75CF-460D-B24E-45F13D843E7E}" dt="2024-06-20T14:59:45.445" v="1314" actId="478"/>
          <ac:spMkLst>
            <pc:docMk/>
            <pc:sldMk cId="1092983699" sldId="1090"/>
            <ac:spMk id="18" creationId="{5EC08ED9-80C5-A34C-C8B8-43AB112F6390}"/>
          </ac:spMkLst>
        </pc:spChg>
        <pc:spChg chg="mod">
          <ac:chgData name="Peter Waddell" userId="dd862b9fb7d60430" providerId="LiveId" clId="{91DED362-75CF-460D-B24E-45F13D843E7E}" dt="2024-06-20T14:59:50.919" v="1326" actId="20577"/>
          <ac:spMkLst>
            <pc:docMk/>
            <pc:sldMk cId="1092983699" sldId="1090"/>
            <ac:spMk id="19" creationId="{17DAE858-3B49-4548-A831-23EED24C0FF8}"/>
          </ac:spMkLst>
        </pc:spChg>
        <pc:spChg chg="mod">
          <ac:chgData name="Peter Waddell" userId="dd862b9fb7d60430" providerId="LiveId" clId="{91DED362-75CF-460D-B24E-45F13D843E7E}" dt="2024-06-20T14:59:55.263" v="1337" actId="20577"/>
          <ac:spMkLst>
            <pc:docMk/>
            <pc:sldMk cId="1092983699" sldId="1090"/>
            <ac:spMk id="21" creationId="{8C7D5EF4-82AE-3A1B-10C6-F7D873EAD03E}"/>
          </ac:spMkLst>
        </pc:spChg>
      </pc:sldChg>
      <pc:sldChg chg="addSp delSp modSp mod">
        <pc:chgData name="Peter Waddell" userId="dd862b9fb7d60430" providerId="LiveId" clId="{91DED362-75CF-460D-B24E-45F13D843E7E}" dt="2024-07-05T01:43:45.670" v="1597"/>
        <pc:sldMkLst>
          <pc:docMk/>
          <pc:sldMk cId="2418515562" sldId="1098"/>
        </pc:sldMkLst>
        <pc:spChg chg="del">
          <ac:chgData name="Peter Waddell" userId="dd862b9fb7d60430" providerId="LiveId" clId="{91DED362-75CF-460D-B24E-45F13D843E7E}" dt="2024-07-05T01:43:45.418" v="1596" actId="478"/>
          <ac:spMkLst>
            <pc:docMk/>
            <pc:sldMk cId="2418515562" sldId="1098"/>
            <ac:spMk id="5" creationId="{C3F4FF40-5E5C-42B9-3993-0D425B7FA0B1}"/>
          </ac:spMkLst>
        </pc:spChg>
        <pc:spChg chg="add mod">
          <ac:chgData name="Peter Waddell" userId="dd862b9fb7d60430" providerId="LiveId" clId="{91DED362-75CF-460D-B24E-45F13D843E7E}" dt="2024-07-05T01:43:45.670" v="1597"/>
          <ac:spMkLst>
            <pc:docMk/>
            <pc:sldMk cId="2418515562" sldId="1098"/>
            <ac:spMk id="12" creationId="{0E598A55-363B-FC14-05D4-56516190D074}"/>
          </ac:spMkLst>
        </pc:spChg>
      </pc:sldChg>
      <pc:sldChg chg="modNotesTx">
        <pc:chgData name="Peter Waddell" userId="dd862b9fb7d60430" providerId="LiveId" clId="{91DED362-75CF-460D-B24E-45F13D843E7E}" dt="2024-07-10T15:19:37.765" v="1696" actId="20577"/>
        <pc:sldMkLst>
          <pc:docMk/>
          <pc:sldMk cId="895480566" sldId="1102"/>
        </pc:sldMkLst>
      </pc:sldChg>
      <pc:sldChg chg="modNotesTx">
        <pc:chgData name="Peter Waddell" userId="dd862b9fb7d60430" providerId="LiveId" clId="{91DED362-75CF-460D-B24E-45F13D843E7E}" dt="2024-07-10T15:19:32.383" v="1695" actId="20577"/>
        <pc:sldMkLst>
          <pc:docMk/>
          <pc:sldMk cId="389373848" sldId="1103"/>
        </pc:sldMkLst>
      </pc:sldChg>
      <pc:sldChg chg="modSp mod">
        <pc:chgData name="Peter Waddell" userId="dd862b9fb7d60430" providerId="LiveId" clId="{91DED362-75CF-460D-B24E-45F13D843E7E}" dt="2024-07-11T14:38:47.533" v="1851" actId="1038"/>
        <pc:sldMkLst>
          <pc:docMk/>
          <pc:sldMk cId="3282877414" sldId="1108"/>
        </pc:sldMkLst>
        <pc:spChg chg="mod">
          <ac:chgData name="Peter Waddell" userId="dd862b9fb7d60430" providerId="LiveId" clId="{91DED362-75CF-460D-B24E-45F13D843E7E}" dt="2024-07-11T14:38:47.533" v="1851" actId="1038"/>
          <ac:spMkLst>
            <pc:docMk/>
            <pc:sldMk cId="3282877414" sldId="1108"/>
            <ac:spMk id="25" creationId="{848C3E30-22D1-F1FC-C37E-10D0A64E3489}"/>
          </ac:spMkLst>
        </pc:spChg>
      </pc:sldChg>
      <pc:sldChg chg="del">
        <pc:chgData name="Peter Waddell" userId="dd862b9fb7d60430" providerId="LiveId" clId="{91DED362-75CF-460D-B24E-45F13D843E7E}" dt="2024-07-04T16:27:39.454" v="1580" actId="47"/>
        <pc:sldMkLst>
          <pc:docMk/>
          <pc:sldMk cId="120328373" sldId="1113"/>
        </pc:sldMkLst>
      </pc:sldChg>
      <pc:sldChg chg="addSp delSp modSp mod modNotesTx">
        <pc:chgData name="Peter Waddell" userId="dd862b9fb7d60430" providerId="LiveId" clId="{91DED362-75CF-460D-B24E-45F13D843E7E}" dt="2024-07-10T15:28:15.475" v="1814" actId="20577"/>
        <pc:sldMkLst>
          <pc:docMk/>
          <pc:sldMk cId="2491646750" sldId="1116"/>
        </pc:sldMkLst>
        <pc:spChg chg="mod">
          <ac:chgData name="Peter Waddell" userId="dd862b9fb7d60430" providerId="LiveId" clId="{91DED362-75CF-460D-B24E-45F13D843E7E}" dt="2024-06-13T19:28:59.252" v="447" actId="1076"/>
          <ac:spMkLst>
            <pc:docMk/>
            <pc:sldMk cId="2491646750" sldId="1116"/>
            <ac:spMk id="2" creationId="{F0E988C0-459C-6540-4F3A-BA88605145FE}"/>
          </ac:spMkLst>
        </pc:spChg>
        <pc:spChg chg="add mod">
          <ac:chgData name="Peter Waddell" userId="dd862b9fb7d60430" providerId="LiveId" clId="{91DED362-75CF-460D-B24E-45F13D843E7E}" dt="2024-06-13T19:26:48.900" v="418" actId="1076"/>
          <ac:spMkLst>
            <pc:docMk/>
            <pc:sldMk cId="2491646750" sldId="1116"/>
            <ac:spMk id="3" creationId="{7342A6B8-D7CC-91AD-2B33-7732E746060A}"/>
          </ac:spMkLst>
        </pc:spChg>
        <pc:spChg chg="mod">
          <ac:chgData name="Peter Waddell" userId="dd862b9fb7d60430" providerId="LiveId" clId="{91DED362-75CF-460D-B24E-45F13D843E7E}" dt="2024-06-13T19:28:40.597" v="445" actId="1076"/>
          <ac:spMkLst>
            <pc:docMk/>
            <pc:sldMk cId="2491646750" sldId="1116"/>
            <ac:spMk id="6" creationId="{67FB78B5-DAEF-9C54-ACA1-01EFA19DB2ED}"/>
          </ac:spMkLst>
        </pc:spChg>
        <pc:spChg chg="mod">
          <ac:chgData name="Peter Waddell" userId="dd862b9fb7d60430" providerId="LiveId" clId="{91DED362-75CF-460D-B24E-45F13D843E7E}" dt="2024-06-13T19:30:35.303" v="499" actId="1036"/>
          <ac:spMkLst>
            <pc:docMk/>
            <pc:sldMk cId="2491646750" sldId="1116"/>
            <ac:spMk id="8" creationId="{6EA36596-A430-21EB-9507-17E2BB1AEA75}"/>
          </ac:spMkLst>
        </pc:spChg>
        <pc:spChg chg="add mod">
          <ac:chgData name="Peter Waddell" userId="dd862b9fb7d60430" providerId="LiveId" clId="{91DED362-75CF-460D-B24E-45F13D843E7E}" dt="2024-06-13T20:10:54.916" v="1246" actId="14100"/>
          <ac:spMkLst>
            <pc:docMk/>
            <pc:sldMk cId="2491646750" sldId="1116"/>
            <ac:spMk id="9" creationId="{3F9CE74A-30F8-04AE-EE1A-26FE3894E94F}"/>
          </ac:spMkLst>
        </pc:spChg>
        <pc:graphicFrameChg chg="del">
          <ac:chgData name="Peter Waddell" userId="dd862b9fb7d60430" providerId="LiveId" clId="{91DED362-75CF-460D-B24E-45F13D843E7E}" dt="2024-06-13T18:56:26.644" v="416" actId="478"/>
          <ac:graphicFrameMkLst>
            <pc:docMk/>
            <pc:sldMk cId="2491646750" sldId="1116"/>
            <ac:graphicFrameMk id="4" creationId="{EAB7EB06-B8D8-9CD2-EE2E-5BFAB8279EE1}"/>
          </ac:graphicFrameMkLst>
        </pc:graphicFrameChg>
        <pc:graphicFrameChg chg="add mod">
          <ac:chgData name="Peter Waddell" userId="dd862b9fb7d60430" providerId="LiveId" clId="{91DED362-75CF-460D-B24E-45F13D843E7E}" dt="2024-06-13T20:10:26.305" v="1240" actId="1038"/>
          <ac:graphicFrameMkLst>
            <pc:docMk/>
            <pc:sldMk cId="2491646750" sldId="1116"/>
            <ac:graphicFrameMk id="5" creationId="{2AADC71D-E372-5A48-E2F2-8E4BF704795E}"/>
          </ac:graphicFrameMkLst>
        </pc:graphicFrameChg>
      </pc:sldChg>
      <pc:sldChg chg="modSp mod modNotesTx">
        <pc:chgData name="Peter Waddell" userId="dd862b9fb7d60430" providerId="LiveId" clId="{91DED362-75CF-460D-B24E-45F13D843E7E}" dt="2024-07-10T15:15:11.844" v="1625" actId="20577"/>
        <pc:sldMkLst>
          <pc:docMk/>
          <pc:sldMk cId="3704866863" sldId="1117"/>
        </pc:sldMkLst>
        <pc:spChg chg="mod">
          <ac:chgData name="Peter Waddell" userId="dd862b9fb7d60430" providerId="LiveId" clId="{91DED362-75CF-460D-B24E-45F13D843E7E}" dt="2024-07-05T01:43:36.686" v="1595" actId="1038"/>
          <ac:spMkLst>
            <pc:docMk/>
            <pc:sldMk cId="3704866863" sldId="1117"/>
            <ac:spMk id="5" creationId="{C3F4FF40-5E5C-42B9-3993-0D425B7FA0B1}"/>
          </ac:spMkLst>
        </pc:spChg>
      </pc:sldChg>
      <pc:sldChg chg="delSp modNotesTx">
        <pc:chgData name="Peter Waddell" userId="dd862b9fb7d60430" providerId="LiveId" clId="{91DED362-75CF-460D-B24E-45F13D843E7E}" dt="2024-07-10T15:21:58.129" v="1784" actId="478"/>
        <pc:sldMkLst>
          <pc:docMk/>
          <pc:sldMk cId="1152521019" sldId="1119"/>
        </pc:sldMkLst>
        <pc:spChg chg="del">
          <ac:chgData name="Peter Waddell" userId="dd862b9fb7d60430" providerId="LiveId" clId="{91DED362-75CF-460D-B24E-45F13D843E7E}" dt="2024-07-10T15:21:58.129" v="1784" actId="478"/>
          <ac:spMkLst>
            <pc:docMk/>
            <pc:sldMk cId="1152521019" sldId="1119"/>
            <ac:spMk id="7" creationId="{010BEAB4-30E2-D252-BAE4-D916E615606A}"/>
          </ac:spMkLst>
        </pc:spChg>
      </pc:sldChg>
      <pc:sldChg chg="del">
        <pc:chgData name="Peter Waddell" userId="dd862b9fb7d60430" providerId="LiveId" clId="{91DED362-75CF-460D-B24E-45F13D843E7E}" dt="2024-06-13T19:38:54.025" v="1055" actId="47"/>
        <pc:sldMkLst>
          <pc:docMk/>
          <pc:sldMk cId="3238137605" sldId="1121"/>
        </pc:sldMkLst>
      </pc:sldChg>
      <pc:sldChg chg="del">
        <pc:chgData name="Peter Waddell" userId="dd862b9fb7d60430" providerId="LiveId" clId="{91DED362-75CF-460D-B24E-45F13D843E7E}" dt="2024-06-13T19:39:04.198" v="1056" actId="47"/>
        <pc:sldMkLst>
          <pc:docMk/>
          <pc:sldMk cId="3450240740" sldId="1122"/>
        </pc:sldMkLst>
      </pc:sldChg>
      <pc:sldChg chg="addSp delSp modSp mod">
        <pc:chgData name="Peter Waddell" userId="dd862b9fb7d60430" providerId="LiveId" clId="{91DED362-75CF-460D-B24E-45F13D843E7E}" dt="2024-06-13T20:06:39.777" v="1155" actId="20577"/>
        <pc:sldMkLst>
          <pc:docMk/>
          <pc:sldMk cId="3639444845" sldId="1127"/>
        </pc:sldMkLst>
        <pc:spChg chg="mod">
          <ac:chgData name="Peter Waddell" userId="dd862b9fb7d60430" providerId="LiveId" clId="{91DED362-75CF-460D-B24E-45F13D843E7E}" dt="2024-06-13T20:06:39.777" v="1155" actId="20577"/>
          <ac:spMkLst>
            <pc:docMk/>
            <pc:sldMk cId="3639444845" sldId="1127"/>
            <ac:spMk id="5" creationId="{407E0257-5455-C5A5-7448-8E33202D4BC9}"/>
          </ac:spMkLst>
        </pc:spChg>
        <pc:picChg chg="del">
          <ac:chgData name="Peter Waddell" userId="dd862b9fb7d60430" providerId="LiveId" clId="{91DED362-75CF-460D-B24E-45F13D843E7E}" dt="2024-06-13T19:47:31.262" v="1057" actId="478"/>
          <ac:picMkLst>
            <pc:docMk/>
            <pc:sldMk cId="3639444845" sldId="1127"/>
            <ac:picMk id="2" creationId="{7246986F-F11D-196E-B319-28A606F04A80}"/>
          </ac:picMkLst>
        </pc:picChg>
        <pc:picChg chg="add mod">
          <ac:chgData name="Peter Waddell" userId="dd862b9fb7d60430" providerId="LiveId" clId="{91DED362-75CF-460D-B24E-45F13D843E7E}" dt="2024-06-13T19:47:40.734" v="1062" actId="1076"/>
          <ac:picMkLst>
            <pc:docMk/>
            <pc:sldMk cId="3639444845" sldId="1127"/>
            <ac:picMk id="4" creationId="{437AE9D4-AC42-9B4F-D8DF-9454EB263CBD}"/>
          </ac:picMkLst>
        </pc:picChg>
      </pc:sldChg>
      <pc:sldChg chg="addSp delSp modSp mod">
        <pc:chgData name="Peter Waddell" userId="dd862b9fb7d60430" providerId="LiveId" clId="{91DED362-75CF-460D-B24E-45F13D843E7E}" dt="2024-06-13T20:06:37.682" v="1154" actId="20577"/>
        <pc:sldMkLst>
          <pc:docMk/>
          <pc:sldMk cId="1697011667" sldId="1128"/>
        </pc:sldMkLst>
        <pc:spChg chg="mod">
          <ac:chgData name="Peter Waddell" userId="dd862b9fb7d60430" providerId="LiveId" clId="{91DED362-75CF-460D-B24E-45F13D843E7E}" dt="2024-06-13T20:06:37.682" v="1154" actId="20577"/>
          <ac:spMkLst>
            <pc:docMk/>
            <pc:sldMk cId="1697011667" sldId="1128"/>
            <ac:spMk id="6" creationId="{1FF27A7E-03B2-4C90-D883-F039833FB6A2}"/>
          </ac:spMkLst>
        </pc:spChg>
        <pc:picChg chg="add mod">
          <ac:chgData name="Peter Waddell" userId="dd862b9fb7d60430" providerId="LiveId" clId="{91DED362-75CF-460D-B24E-45F13D843E7E}" dt="2024-06-13T19:48:02.005" v="1068" actId="1076"/>
          <ac:picMkLst>
            <pc:docMk/>
            <pc:sldMk cId="1697011667" sldId="1128"/>
            <ac:picMk id="2" creationId="{CE670114-0245-2E48-D7C7-EC2A9E7567C6}"/>
          </ac:picMkLst>
        </pc:picChg>
        <pc:picChg chg="del">
          <ac:chgData name="Peter Waddell" userId="dd862b9fb7d60430" providerId="LiveId" clId="{91DED362-75CF-460D-B24E-45F13D843E7E}" dt="2024-06-13T19:47:52.897" v="1063" actId="478"/>
          <ac:picMkLst>
            <pc:docMk/>
            <pc:sldMk cId="1697011667" sldId="1128"/>
            <ac:picMk id="4" creationId="{A772D695-E6B3-D55D-D8D0-6144992FC568}"/>
          </ac:picMkLst>
        </pc:picChg>
      </pc:sldChg>
      <pc:sldChg chg="addSp modSp del mod">
        <pc:chgData name="Peter Waddell" userId="dd862b9fb7d60430" providerId="LiveId" clId="{91DED362-75CF-460D-B24E-45F13D843E7E}" dt="2024-07-04T16:24:17.054" v="1553" actId="47"/>
        <pc:sldMkLst>
          <pc:docMk/>
          <pc:sldMk cId="233518612" sldId="1130"/>
        </pc:sldMkLst>
        <pc:spChg chg="add mod">
          <ac:chgData name="Peter Waddell" userId="dd862b9fb7d60430" providerId="LiveId" clId="{91DED362-75CF-460D-B24E-45F13D843E7E}" dt="2024-07-04T16:22:17.095" v="1525" actId="1037"/>
          <ac:spMkLst>
            <pc:docMk/>
            <pc:sldMk cId="233518612" sldId="1130"/>
            <ac:spMk id="2" creationId="{7C8A1408-7ADB-33FD-587D-A2723133DB9F}"/>
          </ac:spMkLst>
        </pc:spChg>
        <pc:spChg chg="mod">
          <ac:chgData name="Peter Waddell" userId="dd862b9fb7d60430" providerId="LiveId" clId="{91DED362-75CF-460D-B24E-45F13D843E7E}" dt="2024-07-04T16:23:05.357" v="1536" actId="1035"/>
          <ac:spMkLst>
            <pc:docMk/>
            <pc:sldMk cId="233518612" sldId="1130"/>
            <ac:spMk id="4" creationId="{830EDE55-037A-5BA9-313D-042B950EF0A4}"/>
          </ac:spMkLst>
        </pc:spChg>
        <pc:spChg chg="ord">
          <ac:chgData name="Peter Waddell" userId="dd862b9fb7d60430" providerId="LiveId" clId="{91DED362-75CF-460D-B24E-45F13D843E7E}" dt="2024-07-04T16:23:08.696" v="1537" actId="167"/>
          <ac:spMkLst>
            <pc:docMk/>
            <pc:sldMk cId="233518612" sldId="1130"/>
            <ac:spMk id="6" creationId="{90489028-6A21-4EB1-AB9D-8D828DD1E677}"/>
          </ac:spMkLst>
        </pc:spChg>
        <pc:spChg chg="mod">
          <ac:chgData name="Peter Waddell" userId="dd862b9fb7d60430" providerId="LiveId" clId="{91DED362-75CF-460D-B24E-45F13D843E7E}" dt="2024-07-04T16:22:50.256" v="1532" actId="1035"/>
          <ac:spMkLst>
            <pc:docMk/>
            <pc:sldMk cId="233518612" sldId="1130"/>
            <ac:spMk id="10" creationId="{50D9E727-DFEE-C277-45A0-B514D61109CA}"/>
          </ac:spMkLst>
        </pc:spChg>
        <pc:spChg chg="mod">
          <ac:chgData name="Peter Waddell" userId="dd862b9fb7d60430" providerId="LiveId" clId="{91DED362-75CF-460D-B24E-45F13D843E7E}" dt="2024-07-04T16:22:50.256" v="1532" actId="1035"/>
          <ac:spMkLst>
            <pc:docMk/>
            <pc:sldMk cId="233518612" sldId="1130"/>
            <ac:spMk id="11" creationId="{232A4CEB-CEFF-65CE-E8B8-ED05593DFDED}"/>
          </ac:spMkLst>
        </pc:spChg>
        <pc:spChg chg="mod">
          <ac:chgData name="Peter Waddell" userId="dd862b9fb7d60430" providerId="LiveId" clId="{91DED362-75CF-460D-B24E-45F13D843E7E}" dt="2024-07-04T16:22:50.256" v="1532" actId="1035"/>
          <ac:spMkLst>
            <pc:docMk/>
            <pc:sldMk cId="233518612" sldId="1130"/>
            <ac:spMk id="12" creationId="{B5E25DD5-A71C-1418-360A-224102B6E11B}"/>
          </ac:spMkLst>
        </pc:spChg>
        <pc:spChg chg="mod">
          <ac:chgData name="Peter Waddell" userId="dd862b9fb7d60430" providerId="LiveId" clId="{91DED362-75CF-460D-B24E-45F13D843E7E}" dt="2024-07-04T16:20:27.291" v="1476" actId="1037"/>
          <ac:spMkLst>
            <pc:docMk/>
            <pc:sldMk cId="233518612" sldId="1130"/>
            <ac:spMk id="14" creationId="{9693839D-F4C7-CD02-E7E3-D859105AA68B}"/>
          </ac:spMkLst>
        </pc:spChg>
        <pc:graphicFrameChg chg="mod ord">
          <ac:chgData name="Peter Waddell" userId="dd862b9fb7d60430" providerId="LiveId" clId="{91DED362-75CF-460D-B24E-45F13D843E7E}" dt="2024-07-04T16:23:27.314" v="1540" actId="167"/>
          <ac:graphicFrameMkLst>
            <pc:docMk/>
            <pc:sldMk cId="233518612" sldId="1130"/>
            <ac:graphicFrameMk id="16" creationId="{8A278E1E-390A-53F1-5C69-C070BBF9DEA4}"/>
          </ac:graphicFrameMkLst>
        </pc:graphicFrameChg>
      </pc:sldChg>
      <pc:sldChg chg="del">
        <pc:chgData name="Peter Waddell" userId="dd862b9fb7d60430" providerId="LiveId" clId="{91DED362-75CF-460D-B24E-45F13D843E7E}" dt="2024-07-04T16:27:40.713" v="1581" actId="47"/>
        <pc:sldMkLst>
          <pc:docMk/>
          <pc:sldMk cId="4228596459" sldId="1131"/>
        </pc:sldMkLst>
      </pc:sldChg>
      <pc:sldChg chg="del">
        <pc:chgData name="Peter Waddell" userId="dd862b9fb7d60430" providerId="LiveId" clId="{91DED362-75CF-460D-B24E-45F13D843E7E}" dt="2024-06-13T18:38:23.956" v="3" actId="47"/>
        <pc:sldMkLst>
          <pc:docMk/>
          <pc:sldMk cId="1942089650" sldId="1133"/>
        </pc:sldMkLst>
      </pc:sldChg>
      <pc:sldChg chg="del">
        <pc:chgData name="Peter Waddell" userId="dd862b9fb7d60430" providerId="LiveId" clId="{91DED362-75CF-460D-B24E-45F13D843E7E}" dt="2024-06-13T18:38:20.571" v="1" actId="47"/>
        <pc:sldMkLst>
          <pc:docMk/>
          <pc:sldMk cId="1245704115" sldId="1134"/>
        </pc:sldMkLst>
      </pc:sldChg>
      <pc:sldChg chg="addSp delSp modSp mod modNotesTx">
        <pc:chgData name="Peter Waddell" userId="dd862b9fb7d60430" providerId="LiveId" clId="{91DED362-75CF-460D-B24E-45F13D843E7E}" dt="2024-07-10T15:26:59.763" v="1810" actId="20577"/>
        <pc:sldMkLst>
          <pc:docMk/>
          <pc:sldMk cId="4019113511" sldId="1136"/>
        </pc:sldMkLst>
        <pc:spChg chg="mod">
          <ac:chgData name="Peter Waddell" userId="dd862b9fb7d60430" providerId="LiveId" clId="{91DED362-75CF-460D-B24E-45F13D843E7E}" dt="2024-06-13T18:55:27.188" v="379" actId="1035"/>
          <ac:spMkLst>
            <pc:docMk/>
            <pc:sldMk cId="4019113511" sldId="1136"/>
            <ac:spMk id="2" creationId="{F0E988C0-459C-6540-4F3A-BA88605145FE}"/>
          </ac:spMkLst>
        </pc:spChg>
        <pc:spChg chg="add mod">
          <ac:chgData name="Peter Waddell" userId="dd862b9fb7d60430" providerId="LiveId" clId="{91DED362-75CF-460D-B24E-45F13D843E7E}" dt="2024-06-13T18:55:55.323" v="415" actId="207"/>
          <ac:spMkLst>
            <pc:docMk/>
            <pc:sldMk cId="4019113511" sldId="1136"/>
            <ac:spMk id="4" creationId="{A5369503-9964-9A4E-CCF4-EF05618D2912}"/>
          </ac:spMkLst>
        </pc:spChg>
        <pc:spChg chg="mod">
          <ac:chgData name="Peter Waddell" userId="dd862b9fb7d60430" providerId="LiveId" clId="{91DED362-75CF-460D-B24E-45F13D843E7E}" dt="2024-06-13T18:55:34.672" v="407" actId="1035"/>
          <ac:spMkLst>
            <pc:docMk/>
            <pc:sldMk cId="4019113511" sldId="1136"/>
            <ac:spMk id="6" creationId="{67FB78B5-DAEF-9C54-ACA1-01EFA19DB2ED}"/>
          </ac:spMkLst>
        </pc:spChg>
        <pc:spChg chg="mod">
          <ac:chgData name="Peter Waddell" userId="dd862b9fb7d60430" providerId="LiveId" clId="{91DED362-75CF-460D-B24E-45F13D843E7E}" dt="2024-06-13T18:55:30.431" v="391" actId="1036"/>
          <ac:spMkLst>
            <pc:docMk/>
            <pc:sldMk cId="4019113511" sldId="1136"/>
            <ac:spMk id="8" creationId="{6EA36596-A430-21EB-9507-17E2BB1AEA75}"/>
          </ac:spMkLst>
        </pc:spChg>
        <pc:graphicFrameChg chg="add mod">
          <ac:chgData name="Peter Waddell" userId="dd862b9fb7d60430" providerId="LiveId" clId="{91DED362-75CF-460D-B24E-45F13D843E7E}" dt="2024-06-13T18:48:27.891" v="230" actId="1076"/>
          <ac:graphicFrameMkLst>
            <pc:docMk/>
            <pc:sldMk cId="4019113511" sldId="1136"/>
            <ac:graphicFrameMk id="3" creationId="{7F17F24E-810B-EA25-7D6A-A7AE996B95D7}"/>
          </ac:graphicFrameMkLst>
        </pc:graphicFrameChg>
        <pc:graphicFrameChg chg="add del mod">
          <ac:chgData name="Peter Waddell" userId="dd862b9fb7d60430" providerId="LiveId" clId="{91DED362-75CF-460D-B24E-45F13D843E7E}" dt="2024-06-13T18:55:37.930" v="411" actId="1035"/>
          <ac:graphicFrameMkLst>
            <pc:docMk/>
            <pc:sldMk cId="4019113511" sldId="1136"/>
            <ac:graphicFrameMk id="5" creationId="{6202DF18-C9FB-6E52-3FA8-EE384A093895}"/>
          </ac:graphicFrameMkLst>
        </pc:graphicFrameChg>
      </pc:sldChg>
      <pc:sldChg chg="modNotesTx">
        <pc:chgData name="Peter Waddell" userId="dd862b9fb7d60430" providerId="LiveId" clId="{91DED362-75CF-460D-B24E-45F13D843E7E}" dt="2024-07-10T15:25:51.081" v="1799" actId="20577"/>
        <pc:sldMkLst>
          <pc:docMk/>
          <pc:sldMk cId="3178158043" sldId="1137"/>
        </pc:sldMkLst>
      </pc:sldChg>
      <pc:sldChg chg="modNotesTx">
        <pc:chgData name="Peter Waddell" userId="dd862b9fb7d60430" providerId="LiveId" clId="{91DED362-75CF-460D-B24E-45F13D843E7E}" dt="2024-07-10T15:25:58.685" v="1800"/>
        <pc:sldMkLst>
          <pc:docMk/>
          <pc:sldMk cId="3828421663" sldId="1138"/>
        </pc:sldMkLst>
      </pc:sldChg>
      <pc:sldChg chg="ord">
        <pc:chgData name="Peter Waddell" userId="dd862b9fb7d60430" providerId="LiveId" clId="{91DED362-75CF-460D-B24E-45F13D843E7E}" dt="2024-06-20T15:54:50.091" v="1347"/>
        <pc:sldMkLst>
          <pc:docMk/>
          <pc:sldMk cId="2996990629" sldId="1139"/>
        </pc:sldMkLst>
      </pc:sldChg>
      <pc:sldChg chg="add modNotesTx">
        <pc:chgData name="Peter Waddell" userId="dd862b9fb7d60430" providerId="LiveId" clId="{91DED362-75CF-460D-B24E-45F13D843E7E}" dt="2024-07-10T15:27:21.400" v="1811"/>
        <pc:sldMkLst>
          <pc:docMk/>
          <pc:sldMk cId="598420920" sldId="1140"/>
        </pc:sldMkLst>
      </pc:sldChg>
      <pc:sldChg chg="addSp modSp add del mod ord modNotesTx">
        <pc:chgData name="Peter Waddell" userId="dd862b9fb7d60430" providerId="LiveId" clId="{91DED362-75CF-460D-B24E-45F13D843E7E}" dt="2024-06-13T20:10:35.713" v="1242" actId="47"/>
        <pc:sldMkLst>
          <pc:docMk/>
          <pc:sldMk cId="1965800371" sldId="1141"/>
        </pc:sldMkLst>
        <pc:spChg chg="add mod">
          <ac:chgData name="Peter Waddell" userId="dd862b9fb7d60430" providerId="LiveId" clId="{91DED362-75CF-460D-B24E-45F13D843E7E}" dt="2024-06-13T19:31:01.280" v="504" actId="207"/>
          <ac:spMkLst>
            <pc:docMk/>
            <pc:sldMk cId="1965800371" sldId="1141"/>
            <ac:spMk id="4" creationId="{12AF01BF-E86F-711B-9AE7-962D593B48B6}"/>
          </ac:spMkLst>
        </pc:spChg>
      </pc:sldChg>
      <pc:sldChg chg="addSp delSp modSp new mod">
        <pc:chgData name="Peter Waddell" userId="dd862b9fb7d60430" providerId="LiveId" clId="{91DED362-75CF-460D-B24E-45F13D843E7E}" dt="2024-06-13T20:04:58.397" v="1131" actId="20577"/>
        <pc:sldMkLst>
          <pc:docMk/>
          <pc:sldMk cId="2196922881" sldId="1142"/>
        </pc:sldMkLst>
        <pc:spChg chg="add del mod">
          <ac:chgData name="Peter Waddell" userId="dd862b9fb7d60430" providerId="LiveId" clId="{91DED362-75CF-460D-B24E-45F13D843E7E}" dt="2024-06-13T19:49:05.005" v="1074" actId="478"/>
          <ac:spMkLst>
            <pc:docMk/>
            <pc:sldMk cId="2196922881" sldId="1142"/>
            <ac:spMk id="2" creationId="{CBE694C6-537B-3B07-E14B-5B3BD9524021}"/>
          </ac:spMkLst>
        </pc:spChg>
        <pc:spChg chg="add mod">
          <ac:chgData name="Peter Waddell" userId="dd862b9fb7d60430" providerId="LiveId" clId="{91DED362-75CF-460D-B24E-45F13D843E7E}" dt="2024-06-13T20:04:58.397" v="1131" actId="20577"/>
          <ac:spMkLst>
            <pc:docMk/>
            <pc:sldMk cId="2196922881" sldId="1142"/>
            <ac:spMk id="4" creationId="{03AA78E8-83CA-1DCB-85C1-154D2B9AA8E0}"/>
          </ac:spMkLst>
        </pc:spChg>
        <pc:graphicFrameChg chg="add mod">
          <ac:chgData name="Peter Waddell" userId="dd862b9fb7d60430" providerId="LiveId" clId="{91DED362-75CF-460D-B24E-45F13D843E7E}" dt="2024-06-13T19:49:11.073" v="1078" actId="1076"/>
          <ac:graphicFrameMkLst>
            <pc:docMk/>
            <pc:sldMk cId="2196922881" sldId="1142"/>
            <ac:graphicFrameMk id="3" creationId="{E420DF7C-0CF9-59CF-7D97-A800EEF1654D}"/>
          </ac:graphicFrameMkLst>
        </pc:graphicFrameChg>
      </pc:sldChg>
      <pc:sldChg chg="addSp delSp modSp add mod">
        <pc:chgData name="Peter Waddell" userId="dd862b9fb7d60430" providerId="LiveId" clId="{91DED362-75CF-460D-B24E-45F13D843E7E}" dt="2024-06-13T20:09:47.514" v="1224" actId="1037"/>
        <pc:sldMkLst>
          <pc:docMk/>
          <pc:sldMk cId="4205830567" sldId="1143"/>
        </pc:sldMkLst>
        <pc:spChg chg="add del mod">
          <ac:chgData name="Peter Waddell" userId="dd862b9fb7d60430" providerId="LiveId" clId="{91DED362-75CF-460D-B24E-45F13D843E7E}" dt="2024-06-13T20:05:38.208" v="1141" actId="478"/>
          <ac:spMkLst>
            <pc:docMk/>
            <pc:sldMk cId="4205830567" sldId="1143"/>
            <ac:spMk id="2" creationId="{0BE8873A-01B3-8650-6FD0-CA8CF829E456}"/>
          </ac:spMkLst>
        </pc:spChg>
        <pc:spChg chg="mod">
          <ac:chgData name="Peter Waddell" userId="dd862b9fb7d60430" providerId="LiveId" clId="{91DED362-75CF-460D-B24E-45F13D843E7E}" dt="2024-06-13T20:05:32.303" v="1138" actId="20577"/>
          <ac:spMkLst>
            <pc:docMk/>
            <pc:sldMk cId="4205830567" sldId="1143"/>
            <ac:spMk id="4" creationId="{03AA78E8-83CA-1DCB-85C1-154D2B9AA8E0}"/>
          </ac:spMkLst>
        </pc:spChg>
        <pc:graphicFrameChg chg="del">
          <ac:chgData name="Peter Waddell" userId="dd862b9fb7d60430" providerId="LiveId" clId="{91DED362-75CF-460D-B24E-45F13D843E7E}" dt="2024-06-13T20:05:17.333" v="1133" actId="478"/>
          <ac:graphicFrameMkLst>
            <pc:docMk/>
            <pc:sldMk cId="4205830567" sldId="1143"/>
            <ac:graphicFrameMk id="3" creationId="{E420DF7C-0CF9-59CF-7D97-A800EEF1654D}"/>
          </ac:graphicFrameMkLst>
        </pc:graphicFrameChg>
        <pc:graphicFrameChg chg="add mod">
          <ac:chgData name="Peter Waddell" userId="dd862b9fb7d60430" providerId="LiveId" clId="{91DED362-75CF-460D-B24E-45F13D843E7E}" dt="2024-06-13T20:09:47.514" v="1224" actId="1037"/>
          <ac:graphicFrameMkLst>
            <pc:docMk/>
            <pc:sldMk cId="4205830567" sldId="1143"/>
            <ac:graphicFrameMk id="5" creationId="{116A22FB-7ABC-E975-E621-B7CC56757CAD}"/>
          </ac:graphicFrameMkLst>
        </pc:graphicFrameChg>
      </pc:sldChg>
      <pc:sldChg chg="addSp delSp modSp add mod ord">
        <pc:chgData name="Peter Waddell" userId="dd862b9fb7d60430" providerId="LiveId" clId="{91DED362-75CF-460D-B24E-45F13D843E7E}" dt="2024-06-13T20:08:04.481" v="1182" actId="20577"/>
        <pc:sldMkLst>
          <pc:docMk/>
          <pc:sldMk cId="3055328420" sldId="1144"/>
        </pc:sldMkLst>
        <pc:spChg chg="del mod">
          <ac:chgData name="Peter Waddell" userId="dd862b9fb7d60430" providerId="LiveId" clId="{91DED362-75CF-460D-B24E-45F13D843E7E}" dt="2024-06-13T20:07:32.341" v="1170" actId="478"/>
          <ac:spMkLst>
            <pc:docMk/>
            <pc:sldMk cId="3055328420" sldId="1144"/>
            <ac:spMk id="5" creationId="{407E0257-5455-C5A5-7448-8E33202D4BC9}"/>
          </ac:spMkLst>
        </pc:spChg>
        <pc:spChg chg="add">
          <ac:chgData name="Peter Waddell" userId="dd862b9fb7d60430" providerId="LiveId" clId="{91DED362-75CF-460D-B24E-45F13D843E7E}" dt="2024-06-13T20:06:44.144" v="1157"/>
          <ac:spMkLst>
            <pc:docMk/>
            <pc:sldMk cId="3055328420" sldId="1144"/>
            <ac:spMk id="6" creationId="{CE45A563-9E02-1AA0-1F37-75F221751B70}"/>
          </ac:spMkLst>
        </pc:spChg>
        <pc:spChg chg="add mod">
          <ac:chgData name="Peter Waddell" userId="dd862b9fb7d60430" providerId="LiveId" clId="{91DED362-75CF-460D-B24E-45F13D843E7E}" dt="2024-06-13T20:08:04.481" v="1182" actId="20577"/>
          <ac:spMkLst>
            <pc:docMk/>
            <pc:sldMk cId="3055328420" sldId="1144"/>
            <ac:spMk id="7" creationId="{5AF8F279-FDD4-A3FC-42EB-1983919893F6}"/>
          </ac:spMkLst>
        </pc:spChg>
        <pc:picChg chg="add mod">
          <ac:chgData name="Peter Waddell" userId="dd862b9fb7d60430" providerId="LiveId" clId="{91DED362-75CF-460D-B24E-45F13D843E7E}" dt="2024-06-13T20:06:43.014" v="1156" actId="1076"/>
          <ac:picMkLst>
            <pc:docMk/>
            <pc:sldMk cId="3055328420" sldId="1144"/>
            <ac:picMk id="2" creationId="{CAEDF309-D9CF-A049-61F3-54803B3E24DE}"/>
          </ac:picMkLst>
        </pc:picChg>
        <pc:picChg chg="del">
          <ac:chgData name="Peter Waddell" userId="dd862b9fb7d60430" providerId="LiveId" clId="{91DED362-75CF-460D-B24E-45F13D843E7E}" dt="2024-06-13T20:06:12.669" v="1147" actId="478"/>
          <ac:picMkLst>
            <pc:docMk/>
            <pc:sldMk cId="3055328420" sldId="1144"/>
            <ac:picMk id="4" creationId="{437AE9D4-AC42-9B4F-D8DF-9454EB263CBD}"/>
          </ac:picMkLst>
        </pc:picChg>
      </pc:sldChg>
      <pc:sldChg chg="addSp delSp modSp add mod">
        <pc:chgData name="Peter Waddell" userId="dd862b9fb7d60430" providerId="LiveId" clId="{91DED362-75CF-460D-B24E-45F13D843E7E}" dt="2024-06-13T20:08:58.821" v="1202" actId="20577"/>
        <pc:sldMkLst>
          <pc:docMk/>
          <pc:sldMk cId="3062289791" sldId="1145"/>
        </pc:sldMkLst>
        <pc:spChg chg="add mod">
          <ac:chgData name="Peter Waddell" userId="dd862b9fb7d60430" providerId="LiveId" clId="{91DED362-75CF-460D-B24E-45F13D843E7E}" dt="2024-06-13T20:08:58.821" v="1202" actId="20577"/>
          <ac:spMkLst>
            <pc:docMk/>
            <pc:sldMk cId="3062289791" sldId="1145"/>
            <ac:spMk id="5" creationId="{2A36123C-103C-CD5E-5FF0-09AEC0BEF704}"/>
          </ac:spMkLst>
        </pc:spChg>
        <pc:spChg chg="del mod">
          <ac:chgData name="Peter Waddell" userId="dd862b9fb7d60430" providerId="LiveId" clId="{91DED362-75CF-460D-B24E-45F13D843E7E}" dt="2024-06-13T20:08:36.965" v="1189" actId="478"/>
          <ac:spMkLst>
            <pc:docMk/>
            <pc:sldMk cId="3062289791" sldId="1145"/>
            <ac:spMk id="7" creationId="{5AF8F279-FDD4-A3FC-42EB-1983919893F6}"/>
          </ac:spMkLst>
        </pc:spChg>
        <pc:picChg chg="del">
          <ac:chgData name="Peter Waddell" userId="dd862b9fb7d60430" providerId="LiveId" clId="{91DED362-75CF-460D-B24E-45F13D843E7E}" dt="2024-06-13T20:07:45.220" v="1175" actId="478"/>
          <ac:picMkLst>
            <pc:docMk/>
            <pc:sldMk cId="3062289791" sldId="1145"/>
            <ac:picMk id="2" creationId="{CAEDF309-D9CF-A049-61F3-54803B3E24DE}"/>
          </ac:picMkLst>
        </pc:picChg>
        <pc:picChg chg="add mod">
          <ac:chgData name="Peter Waddell" userId="dd862b9fb7d60430" providerId="LiveId" clId="{91DED362-75CF-460D-B24E-45F13D843E7E}" dt="2024-06-13T20:08:49.720" v="1198" actId="1036"/>
          <ac:picMkLst>
            <pc:docMk/>
            <pc:sldMk cId="3062289791" sldId="1145"/>
            <ac:picMk id="4" creationId="{49E5BC09-7A6A-0DC5-1317-498925918FF4}"/>
          </ac:picMkLst>
        </pc:picChg>
      </pc:sldChg>
      <pc:sldChg chg="add del">
        <pc:chgData name="Peter Waddell" userId="dd862b9fb7d60430" providerId="LiveId" clId="{91DED362-75CF-460D-B24E-45F13D843E7E}" dt="2024-06-13T20:11:13.513" v="1247" actId="47"/>
        <pc:sldMkLst>
          <pc:docMk/>
          <pc:sldMk cId="921894999" sldId="1146"/>
        </pc:sldMkLst>
      </pc:sldChg>
      <pc:sldChg chg="add modNotesTx">
        <pc:chgData name="Peter Waddell" userId="dd862b9fb7d60430" providerId="LiveId" clId="{91DED362-75CF-460D-B24E-45F13D843E7E}" dt="2024-07-10T15:28:45.229" v="1817" actId="20577"/>
        <pc:sldMkLst>
          <pc:docMk/>
          <pc:sldMk cId="3353658757" sldId="1147"/>
        </pc:sldMkLst>
      </pc:sldChg>
      <pc:sldChg chg="delSp add mod ord modNotesTx">
        <pc:chgData name="Peter Waddell" userId="dd862b9fb7d60430" providerId="LiveId" clId="{91DED362-75CF-460D-B24E-45F13D843E7E}" dt="2024-07-10T15:23:01.505" v="1794" actId="113"/>
        <pc:sldMkLst>
          <pc:docMk/>
          <pc:sldMk cId="4169724917" sldId="1148"/>
        </pc:sldMkLst>
        <pc:graphicFrameChg chg="del">
          <ac:chgData name="Peter Waddell" userId="dd862b9fb7d60430" providerId="LiveId" clId="{91DED362-75CF-460D-B24E-45F13D843E7E}" dt="2024-06-13T20:11:31.246" v="1250" actId="478"/>
          <ac:graphicFrameMkLst>
            <pc:docMk/>
            <pc:sldMk cId="4169724917" sldId="1148"/>
            <ac:graphicFrameMk id="23" creationId="{24B8A21F-470C-5288-918F-67A7B682CFA6}"/>
          </ac:graphicFrameMkLst>
        </pc:graphicFrameChg>
        <pc:graphicFrameChg chg="del">
          <ac:chgData name="Peter Waddell" userId="dd862b9fb7d60430" providerId="LiveId" clId="{91DED362-75CF-460D-B24E-45F13D843E7E}" dt="2024-06-13T20:11:30.580" v="1249" actId="478"/>
          <ac:graphicFrameMkLst>
            <pc:docMk/>
            <pc:sldMk cId="4169724917" sldId="1148"/>
            <ac:graphicFrameMk id="26" creationId="{8A610BDB-C126-F110-5F8A-C152D5394574}"/>
          </ac:graphicFrameMkLst>
        </pc:graphicFrameChg>
      </pc:sldChg>
      <pc:sldChg chg="modSp add mod">
        <pc:chgData name="Peter Waddell" userId="dd862b9fb7d60430" providerId="LiveId" clId="{91DED362-75CF-460D-B24E-45F13D843E7E}" dt="2024-06-20T14:57:38.708" v="1297" actId="20577"/>
        <pc:sldMkLst>
          <pc:docMk/>
          <pc:sldMk cId="2249757231" sldId="1149"/>
        </pc:sldMkLst>
        <pc:spChg chg="mod">
          <ac:chgData name="Peter Waddell" userId="dd862b9fb7d60430" providerId="LiveId" clId="{91DED362-75CF-460D-B24E-45F13D843E7E}" dt="2024-06-20T14:57:38.708" v="1297" actId="20577"/>
          <ac:spMkLst>
            <pc:docMk/>
            <pc:sldMk cId="2249757231" sldId="1149"/>
            <ac:spMk id="7" creationId="{257214E6-75D0-C70D-A26F-30A9F87BB639}"/>
          </ac:spMkLst>
        </pc:spChg>
      </pc:sldChg>
      <pc:sldChg chg="delSp add mod ord modNotesTx">
        <pc:chgData name="Peter Waddell" userId="dd862b9fb7d60430" providerId="LiveId" clId="{91DED362-75CF-460D-B24E-45F13D843E7E}" dt="2024-07-10T15:28:19.617" v="1815" actId="20577"/>
        <pc:sldMkLst>
          <pc:docMk/>
          <pc:sldMk cId="125969965" sldId="1150"/>
        </pc:sldMkLst>
        <pc:spChg chg="del">
          <ac:chgData name="Peter Waddell" userId="dd862b9fb7d60430" providerId="LiveId" clId="{91DED362-75CF-460D-B24E-45F13D843E7E}" dt="2024-06-20T15:52:52.315" v="1341" actId="478"/>
          <ac:spMkLst>
            <pc:docMk/>
            <pc:sldMk cId="125969965" sldId="1150"/>
            <ac:spMk id="8" creationId="{6EA36596-A430-21EB-9507-17E2BB1AEA75}"/>
          </ac:spMkLst>
        </pc:spChg>
        <pc:graphicFrameChg chg="del">
          <ac:chgData name="Peter Waddell" userId="dd862b9fb7d60430" providerId="LiveId" clId="{91DED362-75CF-460D-B24E-45F13D843E7E}" dt="2024-06-20T15:52:50.027" v="1340" actId="478"/>
          <ac:graphicFrameMkLst>
            <pc:docMk/>
            <pc:sldMk cId="125969965" sldId="1150"/>
            <ac:graphicFrameMk id="5" creationId="{2AADC71D-E372-5A48-E2F2-8E4BF704795E}"/>
          </ac:graphicFrameMkLst>
        </pc:graphicFrameChg>
      </pc:sldChg>
      <pc:sldChg chg="modNotesTx">
        <pc:chgData name="Peter Waddell" userId="dd862b9fb7d60430" providerId="LiveId" clId="{91DED362-75CF-460D-B24E-45F13D843E7E}" dt="2024-07-10T15:29:30.852" v="1832" actId="20577"/>
        <pc:sldMkLst>
          <pc:docMk/>
          <pc:sldMk cId="3462261736" sldId="1152"/>
        </pc:sldMkLst>
      </pc:sldChg>
      <pc:sldChg chg="add del">
        <pc:chgData name="Peter Waddell" userId="dd862b9fb7d60430" providerId="LiveId" clId="{91DED362-75CF-460D-B24E-45F13D843E7E}" dt="2024-07-04T16:24:12.968" v="1552" actId="47"/>
        <pc:sldMkLst>
          <pc:docMk/>
          <pc:sldMk cId="3795300220" sldId="1153"/>
        </pc:sldMkLst>
      </pc:sldChg>
      <pc:sldChg chg="addSp modSp add mod modNotesTx">
        <pc:chgData name="Peter Waddell" userId="dd862b9fb7d60430" providerId="LiveId" clId="{91DED362-75CF-460D-B24E-45F13D843E7E}" dt="2024-07-11T14:48:32.329" v="2482" actId="20577"/>
        <pc:sldMkLst>
          <pc:docMk/>
          <pc:sldMk cId="3232723275" sldId="1154"/>
        </pc:sldMkLst>
        <pc:spChg chg="mod">
          <ac:chgData name="Peter Waddell" userId="dd862b9fb7d60430" providerId="LiveId" clId="{91DED362-75CF-460D-B24E-45F13D843E7E}" dt="2024-07-04T16:23:57.019" v="1548" actId="1035"/>
          <ac:spMkLst>
            <pc:docMk/>
            <pc:sldMk cId="3232723275" sldId="1154"/>
            <ac:spMk id="2" creationId="{7C8A1408-7ADB-33FD-587D-A2723133DB9F}"/>
          </ac:spMkLst>
        </pc:spChg>
        <pc:spChg chg="ord">
          <ac:chgData name="Peter Waddell" userId="dd862b9fb7d60430" providerId="LiveId" clId="{91DED362-75CF-460D-B24E-45F13D843E7E}" dt="2024-07-04T16:23:59.546" v="1549" actId="167"/>
          <ac:spMkLst>
            <pc:docMk/>
            <pc:sldMk cId="3232723275" sldId="1154"/>
            <ac:spMk id="6" creationId="{90489028-6A21-4EB1-AB9D-8D828DD1E677}"/>
          </ac:spMkLst>
        </pc:spChg>
        <pc:spChg chg="mod">
          <ac:chgData name="Peter Waddell" userId="dd862b9fb7d60430" providerId="LiveId" clId="{91DED362-75CF-460D-B24E-45F13D843E7E}" dt="2024-07-04T16:24:24.392" v="1560" actId="1038"/>
          <ac:spMkLst>
            <pc:docMk/>
            <pc:sldMk cId="3232723275" sldId="1154"/>
            <ac:spMk id="11" creationId="{232A4CEB-CEFF-65CE-E8B8-ED05593DFDED}"/>
          </ac:spMkLst>
        </pc:spChg>
        <pc:spChg chg="mod">
          <ac:chgData name="Peter Waddell" userId="dd862b9fb7d60430" providerId="LiveId" clId="{91DED362-75CF-460D-B24E-45F13D843E7E}" dt="2024-07-04T16:24:33.453" v="1567" actId="1038"/>
          <ac:spMkLst>
            <pc:docMk/>
            <pc:sldMk cId="3232723275" sldId="1154"/>
            <ac:spMk id="12" creationId="{B5E25DD5-A71C-1418-360A-224102B6E11B}"/>
          </ac:spMkLst>
        </pc:spChg>
        <pc:spChg chg="add mod">
          <ac:chgData name="Peter Waddell" userId="dd862b9fb7d60430" providerId="LiveId" clId="{91DED362-75CF-460D-B24E-45F13D843E7E}" dt="2024-07-04T16:27:10.458" v="1573" actId="1076"/>
          <ac:spMkLst>
            <pc:docMk/>
            <pc:sldMk cId="3232723275" sldId="1154"/>
            <ac:spMk id="17" creationId="{22B5CDDF-F383-6F94-15A9-51315F5E7760}"/>
          </ac:spMkLst>
        </pc:spChg>
        <pc:spChg chg="add mod">
          <ac:chgData name="Peter Waddell" userId="dd862b9fb7d60430" providerId="LiveId" clId="{91DED362-75CF-460D-B24E-45F13D843E7E}" dt="2024-07-04T16:27:17.389" v="1574"/>
          <ac:spMkLst>
            <pc:docMk/>
            <pc:sldMk cId="3232723275" sldId="1154"/>
            <ac:spMk id="18" creationId="{7D56C731-9BCE-38E2-D685-77D5FE2846BD}"/>
          </ac:spMkLst>
        </pc:spChg>
        <pc:graphicFrameChg chg="ord">
          <ac:chgData name="Peter Waddell" userId="dd862b9fb7d60430" providerId="LiveId" clId="{91DED362-75CF-460D-B24E-45F13D843E7E}" dt="2024-07-04T16:24:01.680" v="1550" actId="166"/>
          <ac:graphicFrameMkLst>
            <pc:docMk/>
            <pc:sldMk cId="3232723275" sldId="1154"/>
            <ac:graphicFrameMk id="16" creationId="{8A278E1E-390A-53F1-5C69-C070BBF9DEA4}"/>
          </ac:graphicFrameMkLst>
        </pc:graphicFrameChg>
      </pc:sldChg>
      <pc:sldChg chg="add del">
        <pc:chgData name="Peter Waddell" userId="dd862b9fb7d60430" providerId="LiveId" clId="{91DED362-75CF-460D-B24E-45F13D843E7E}" dt="2024-07-04T16:27:23.454" v="1576" actId="47"/>
        <pc:sldMkLst>
          <pc:docMk/>
          <pc:sldMk cId="2339983001" sldId="1155"/>
        </pc:sldMkLst>
      </pc:sldChg>
      <pc:sldChg chg="modSp add mod modNotesTx">
        <pc:chgData name="Peter Waddell" userId="dd862b9fb7d60430" providerId="LiveId" clId="{91DED362-75CF-460D-B24E-45F13D843E7E}" dt="2024-07-11T14:50:35.906" v="2628" actId="20577"/>
        <pc:sldMkLst>
          <pc:docMk/>
          <pc:sldMk cId="835937837" sldId="1156"/>
        </pc:sldMkLst>
        <pc:spChg chg="mod">
          <ac:chgData name="Peter Waddell" userId="dd862b9fb7d60430" providerId="LiveId" clId="{91DED362-75CF-460D-B24E-45F13D843E7E}" dt="2024-07-11T14:49:59.121" v="2554" actId="1038"/>
          <ac:spMkLst>
            <pc:docMk/>
            <pc:sldMk cId="835937837" sldId="1156"/>
            <ac:spMk id="11" creationId="{232A4CEB-CEFF-65CE-E8B8-ED05593DFDED}"/>
          </ac:spMkLst>
        </pc:spChg>
        <pc:spChg chg="mod">
          <ac:chgData name="Peter Waddell" userId="dd862b9fb7d60430" providerId="LiveId" clId="{91DED362-75CF-460D-B24E-45F13D843E7E}" dt="2024-07-11T14:50:04.304" v="2555" actId="1038"/>
          <ac:spMkLst>
            <pc:docMk/>
            <pc:sldMk cId="835937837" sldId="1156"/>
            <ac:spMk id="12" creationId="{B5E25DD5-A71C-1418-360A-224102B6E11B}"/>
          </ac:spMkLst>
        </pc:spChg>
        <pc:graphicFrameChg chg="mod">
          <ac:chgData name="Peter Waddell" userId="dd862b9fb7d60430" providerId="LiveId" clId="{91DED362-75CF-460D-B24E-45F13D843E7E}" dt="2024-07-11T14:49:51.484" v="2546"/>
          <ac:graphicFrameMkLst>
            <pc:docMk/>
            <pc:sldMk cId="835937837" sldId="1156"/>
            <ac:graphicFrameMk id="16" creationId="{8A278E1E-390A-53F1-5C69-C070BBF9DEA4}"/>
          </ac:graphicFrameMkLst>
        </pc:graphicFrameChg>
      </pc:sldChg>
      <pc:sldChg chg="addSp delSp modSp add mod modNotesTx">
        <pc:chgData name="Peter Waddell" userId="dd862b9fb7d60430" providerId="LiveId" clId="{91DED362-75CF-460D-B24E-45F13D843E7E}" dt="2024-07-11T14:48:16.444" v="2446" actId="20577"/>
        <pc:sldMkLst>
          <pc:docMk/>
          <pc:sldMk cId="4227643768" sldId="1157"/>
        </pc:sldMkLst>
        <pc:spChg chg="add del mod">
          <ac:chgData name="Peter Waddell" userId="dd862b9fb7d60430" providerId="LiveId" clId="{91DED362-75CF-460D-B24E-45F13D843E7E}" dt="2024-07-04T16:27:31.424" v="1579" actId="14100"/>
          <ac:spMkLst>
            <pc:docMk/>
            <pc:sldMk cId="4227643768" sldId="1157"/>
            <ac:spMk id="18" creationId="{7D56C731-9BCE-38E2-D685-77D5FE2846BD}"/>
          </ac:spMkLst>
        </pc:spChg>
      </pc:sldChg>
    </pc:docChg>
  </pc:docChgLst>
</pc:chgInfo>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tiff>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4" name="Shape 124"/>
          <p:cNvSpPr>
            <a:spLocks noGrp="1" noRot="1" noChangeAspect="1"/>
          </p:cNvSpPr>
          <p:nvPr>
            <p:ph type="sldImg"/>
          </p:nvPr>
        </p:nvSpPr>
        <p:spPr>
          <a:xfrm>
            <a:off x="1143000" y="685800"/>
            <a:ext cx="4572000" cy="3429000"/>
          </a:xfrm>
          <a:prstGeom prst="rect">
            <a:avLst/>
          </a:prstGeom>
        </p:spPr>
        <p:txBody>
          <a:bodyPr/>
          <a:lstStyle/>
          <a:p>
            <a:endParaRPr/>
          </a:p>
        </p:txBody>
      </p:sp>
      <p:sp>
        <p:nvSpPr>
          <p:cNvPr id="125" name="Shape 12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49392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D2D4CE-24C6-D9A8-14E2-F2AAD41946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4747CB-D084-CC34-3D06-1CFCB1B9CA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41CD24-A4F5-9108-1619-60B7CD912E1C}"/>
              </a:ext>
            </a:extLst>
          </p:cNvPr>
          <p:cNvSpPr>
            <a:spLocks noGrp="1"/>
          </p:cNvSpPr>
          <p:nvPr>
            <p:ph type="body" idx="1"/>
          </p:nvPr>
        </p:nvSpPr>
        <p:spPr/>
        <p:txBody>
          <a:bodyPr/>
          <a:lstStyle/>
          <a:p>
            <a:endParaRPr lang="en-US" b="0" i="0" dirty="0"/>
          </a:p>
        </p:txBody>
      </p:sp>
    </p:spTree>
    <p:extLst>
      <p:ext uri="{BB962C8B-B14F-4D97-AF65-F5344CB8AC3E}">
        <p14:creationId xmlns:p14="http://schemas.microsoft.com/office/powerpoint/2010/main" val="428055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AD8D38-3B88-BF88-6AE6-0E5808DBF3A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6EC8B9-FA55-E1C8-3C47-5CDFFC8031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2046DF-A562-255D-6001-5F91148FFED9}"/>
              </a:ext>
            </a:extLst>
          </p:cNvPr>
          <p:cNvSpPr>
            <a:spLocks noGrp="1"/>
          </p:cNvSpPr>
          <p:nvPr>
            <p:ph type="body" idx="1"/>
          </p:nvPr>
        </p:nvSpPr>
        <p:spPr/>
        <p:txBody>
          <a:bodyPr/>
          <a:lstStyle/>
          <a:p>
            <a:endParaRPr lang="en-US" b="0" i="0" dirty="0"/>
          </a:p>
        </p:txBody>
      </p:sp>
    </p:spTree>
    <p:extLst>
      <p:ext uri="{BB962C8B-B14F-4D97-AF65-F5344CB8AC3E}">
        <p14:creationId xmlns:p14="http://schemas.microsoft.com/office/powerpoint/2010/main" val="37226528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40CA16-4B27-C6D5-D56E-52DCD09C2C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FFC17E-0D74-EB12-1F5D-8B97339E5D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9BC41D-72B4-F79B-CF40-D7DB2306FEC6}"/>
              </a:ext>
            </a:extLst>
          </p:cNvPr>
          <p:cNvSpPr>
            <a:spLocks noGrp="1"/>
          </p:cNvSpPr>
          <p:nvPr>
            <p:ph type="body" idx="1"/>
          </p:nvPr>
        </p:nvSpPr>
        <p:spPr/>
        <p:txBody>
          <a:bodyPr/>
          <a:lstStyle/>
          <a:p>
            <a:endParaRPr lang="en-US" b="0" i="0" dirty="0"/>
          </a:p>
        </p:txBody>
      </p:sp>
    </p:spTree>
    <p:extLst>
      <p:ext uri="{BB962C8B-B14F-4D97-AF65-F5344CB8AC3E}">
        <p14:creationId xmlns:p14="http://schemas.microsoft.com/office/powerpoint/2010/main" val="364804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B0AFFF-5725-B935-2F1A-9D8B4282BB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BA6C93-52DF-A9C9-7DDE-E265AC6B4D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8A7DE3-A258-5938-73BE-D5D7F409BD42}"/>
              </a:ext>
            </a:extLst>
          </p:cNvPr>
          <p:cNvSpPr>
            <a:spLocks noGrp="1"/>
          </p:cNvSpPr>
          <p:nvPr>
            <p:ph type="body" idx="1"/>
          </p:nvPr>
        </p:nvSpPr>
        <p:spPr/>
        <p:txBody>
          <a:bodyPr/>
          <a:lstStyle/>
          <a:p>
            <a:r>
              <a:rPr lang="en-US" dirty="0"/>
              <a:t>Some ligands, like the one you see here, had heteroatoms in positions that made chelation with Pd very easy. In these cases, the geometry optimization inevitably settled on the chelated binding mode of the ligand. Gratifyingly for me, a large blue shift in lambda max was always observed in these cases, consistent with my hypothesis that very weak ligands are necessary in the fourth coordination site in order to make this transition accessible with visible light.</a:t>
            </a:r>
          </a:p>
        </p:txBody>
      </p:sp>
    </p:spTree>
    <p:extLst>
      <p:ext uri="{BB962C8B-B14F-4D97-AF65-F5344CB8AC3E}">
        <p14:creationId xmlns:p14="http://schemas.microsoft.com/office/powerpoint/2010/main" val="3302469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2E1CFF-E68E-726B-0CFF-40ADB14C1E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F64467-A90F-787C-F148-31E2EBA783E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DEC97D-1372-3348-EB19-A57C993262D3}"/>
              </a:ext>
            </a:extLst>
          </p:cNvPr>
          <p:cNvSpPr>
            <a:spLocks noGrp="1"/>
          </p:cNvSpPr>
          <p:nvPr>
            <p:ph type="body" idx="1"/>
          </p:nvPr>
        </p:nvSpPr>
        <p:spPr/>
        <p:txBody>
          <a:bodyPr/>
          <a:lstStyle/>
          <a:p>
            <a:r>
              <a:rPr lang="en-US" dirty="0"/>
              <a:t>Some ligands, like the one you see here, had heteroatoms in positions that made chelation with Pd very easy, forming true square planar complexes. In these cases, the geometry optimization inevitably settled on the chelated binding mode of the ligand. Gratifyingly for me, a large blue shift in lambda max was always observed in these cases, consistent with my hypothesis that very weak ligands are necessary in the fourth coordination site in order to make this transition accessible with visible light.</a:t>
            </a:r>
          </a:p>
        </p:txBody>
      </p:sp>
    </p:spTree>
    <p:extLst>
      <p:ext uri="{BB962C8B-B14F-4D97-AF65-F5344CB8AC3E}">
        <p14:creationId xmlns:p14="http://schemas.microsoft.com/office/powerpoint/2010/main" val="11793550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CEF2BD-068E-89EA-18BC-BA2BB78559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E2CABA-B3F7-EEA5-AB00-89508F1A7E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A8FAED4-5853-A644-A796-9299D9663E42}"/>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035937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58C205-BE04-6FA4-FBF6-8C9E1D5C4D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5C02AC-82D6-6500-3498-4DE451BD967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1975AE-723F-A0AA-004F-2A34F14C5F47}"/>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924288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886E1B-05D6-F765-3CF0-14A2F3BD76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157436-99E4-977B-F5F0-DA9A454EF5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6B4A0C-E073-B0F0-CB14-298678C40551}"/>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947156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1C6E05-D68F-E7D2-3E34-61D510D0FB5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970C08-EF41-DA47-0475-D80304C753F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45042C-C770-2B65-93A1-578F40F4D189}"/>
              </a:ext>
            </a:extLst>
          </p:cNvPr>
          <p:cNvSpPr>
            <a:spLocks noGrp="1"/>
          </p:cNvSpPr>
          <p:nvPr>
            <p:ph type="body" idx="1"/>
          </p:nvPr>
        </p:nvSpPr>
        <p:spPr/>
        <p:txBody>
          <a:bodyPr/>
          <a:lstStyle/>
          <a:p>
            <a:r>
              <a:rPr lang="en-US" dirty="0"/>
              <a:t>Comments on electronic effects, P-C vs. P-N vs. P-O, aryl, etc.</a:t>
            </a:r>
          </a:p>
        </p:txBody>
      </p:sp>
    </p:spTree>
    <p:extLst>
      <p:ext uri="{BB962C8B-B14F-4D97-AF65-F5344CB8AC3E}">
        <p14:creationId xmlns:p14="http://schemas.microsoft.com/office/powerpoint/2010/main" val="40887301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7E8898-3993-02A0-0478-4A31657B4C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EC6ACA3-82F5-A8F4-B630-627B0C4B343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670E4A-3887-E9E1-2755-D29731795535}"/>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76685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In a more general sense, Pd is heavily biased towards 2-electron catalytic cycles, typically between Pd(0) and Pd(II), under thermal conditions. I became interested in trying to access alternative 1-electron reactivity, which I hoped could be exploited to develop novel transformations like I just alluded to.</a:t>
            </a:r>
          </a:p>
        </p:txBody>
      </p:sp>
    </p:spTree>
    <p:extLst>
      <p:ext uri="{BB962C8B-B14F-4D97-AF65-F5344CB8AC3E}">
        <p14:creationId xmlns:p14="http://schemas.microsoft.com/office/powerpoint/2010/main" val="37184202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be continued…</a:t>
            </a:r>
          </a:p>
        </p:txBody>
      </p:sp>
    </p:spTree>
    <p:extLst>
      <p:ext uri="{BB962C8B-B14F-4D97-AF65-F5344CB8AC3E}">
        <p14:creationId xmlns:p14="http://schemas.microsoft.com/office/powerpoint/2010/main" val="20565138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Despite expecting no </a:t>
            </a:r>
            <a:r>
              <a:rPr lang="en-US" dirty="0" err="1"/>
              <a:t>photoreactivity</a:t>
            </a:r>
            <a:r>
              <a:rPr lang="en-US" dirty="0"/>
              <a:t>, we were surprised and delighted to observe that Pd-C photocleavage was conserved in these complexes! This indicated to us that low-lying antibonding orbitals on the supporting ligand are not necessary to access visible light-induced Pd-C bond weakening, broadening its generality and utility. Especially considering that phosphines are extremely useful ligands for Pd in catalysis.</a:t>
            </a:r>
          </a:p>
        </p:txBody>
      </p:sp>
    </p:spTree>
    <p:extLst>
      <p:ext uri="{BB962C8B-B14F-4D97-AF65-F5344CB8AC3E}">
        <p14:creationId xmlns:p14="http://schemas.microsoft.com/office/powerpoint/2010/main" val="19287189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give some rationale as to why this bond weakening occurs for the T-shaped complex, let’s look at the computed HOMO and LUMO. The HOMO is mostly dz^2 in character while the LUMO is dx^2-y^2, and the gap between them is calculated to be the equivalent of a 456 nm photon. In the LUMO, you can see a node along the Pd-C bond, indicating that this orbital has sigma* character, while the HOMO seems to be nonbonding with respect to this bond. Therefore, promoting an electron into the LUMO has the effect of lowering the Pd-C bond order by one half, weakening the bond and causing it to cleave. We speculate that the T-shaped geometry may be important since the absence of a fourth ligand trans to C may lower the energy of this sigma* orbital, allowing it to be populated using relatively low-energy visible light.</a:t>
            </a:r>
          </a:p>
        </p:txBody>
      </p:sp>
    </p:spTree>
    <p:extLst>
      <p:ext uri="{BB962C8B-B14F-4D97-AF65-F5344CB8AC3E}">
        <p14:creationId xmlns:p14="http://schemas.microsoft.com/office/powerpoint/2010/main" val="36749227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597A6F-D0A5-1BA0-AD60-FF4760952F1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0266DD-1919-26AB-1E38-996F788954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7A90E3-C013-7589-F775-0BAEBB01889C}"/>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78799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06688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20128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1B44A-5501-8003-141F-73DC9B15FA1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ACD769-FD8D-802C-1DC9-A7A02CB850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6E3767-A928-8C45-98F9-51D95C102508}"/>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65747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my paper, one major hypothesis is that the T-shaped geometry is important for engendering photocleavage with VISIBLE LIGHT because it alleviates the antibonding interaction in the LUMO, thus lowering its energy and thus also lowering the HOMO-LUMO gap. While we refer to these complexes as T-shaped, usually there is some kind of interaction in the fourth site, typically (as is the case with tri-t-</a:t>
            </a:r>
            <a:r>
              <a:rPr lang="en-US" dirty="0" err="1"/>
              <a:t>butylphosphine</a:t>
            </a:r>
            <a:r>
              <a:rPr lang="en-US" dirty="0"/>
              <a:t>) an </a:t>
            </a:r>
            <a:r>
              <a:rPr lang="en-US" dirty="0" err="1"/>
              <a:t>agostic</a:t>
            </a:r>
            <a:r>
              <a:rPr lang="en-US" dirty="0"/>
              <a:t> interaction with a hydrogen from the phosphine ligand.</a:t>
            </a:r>
          </a:p>
          <a:p>
            <a:endParaRPr lang="en-US" dirty="0"/>
          </a:p>
          <a:p>
            <a:r>
              <a:rPr lang="en-US" dirty="0"/>
              <a:t>Thus, it is my hypothesis that the strength of this interaction should correlate with the position of lambda max for this peak. Therefore, I looked at the data across a series of </a:t>
            </a:r>
            <a:r>
              <a:rPr lang="en-US" dirty="0" err="1"/>
              <a:t>trialkylphosphine</a:t>
            </a:r>
            <a:r>
              <a:rPr lang="en-US" dirty="0"/>
              <a:t> ligands, and compared the length from Pd to the closest H (as a proxy for the strength of the </a:t>
            </a:r>
            <a:r>
              <a:rPr lang="en-US" dirty="0" err="1"/>
              <a:t>agostic</a:t>
            </a:r>
            <a:r>
              <a:rPr lang="en-US" dirty="0"/>
              <a:t> interaction) with the change in lambda max as compared to the tri-t-</a:t>
            </a:r>
            <a:r>
              <a:rPr lang="en-US" dirty="0" err="1"/>
              <a:t>butylphosphine</a:t>
            </a:r>
            <a:r>
              <a:rPr lang="en-US" dirty="0"/>
              <a:t>-ligated complex. I observed a good correlation: the stronger the </a:t>
            </a:r>
            <a:r>
              <a:rPr lang="en-US" dirty="0" err="1"/>
              <a:t>agostic</a:t>
            </a:r>
            <a:r>
              <a:rPr lang="en-US" dirty="0"/>
              <a:t> interaction, the more blue-shifted the key peak in the absorption spectrum.</a:t>
            </a:r>
            <a:endParaRPr lang="en-US" b="1" i="1" dirty="0"/>
          </a:p>
        </p:txBody>
      </p:sp>
    </p:spTree>
    <p:extLst>
      <p:ext uri="{BB962C8B-B14F-4D97-AF65-F5344CB8AC3E}">
        <p14:creationId xmlns:p14="http://schemas.microsoft.com/office/powerpoint/2010/main" val="3475130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Type a quote here.”"/>
          <p:cNvSpPr txBox="1">
            <a:spLocks noGrp="1"/>
          </p:cNvSpPr>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2" name="diamantane artistic 2.png">
            <a:extLst>
              <a:ext uri="{FF2B5EF4-FFF2-40B4-BE49-F238E27FC236}">
                <a16:creationId xmlns:a16="http://schemas.microsoft.com/office/drawing/2014/main" id="{5A2487BB-F0D4-C717-4794-5BABEB3D9D15}"/>
              </a:ext>
            </a:extLst>
          </p:cNvPr>
          <p:cNvPicPr>
            <a:picLocks noChangeAspect="1"/>
          </p:cNvPicPr>
          <p:nvPr userDrawn="1"/>
        </p:nvPicPr>
        <p:blipFill>
          <a:blip r:embed="rId2"/>
          <a:stretch>
            <a:fillRect/>
          </a:stretch>
        </p:blipFill>
        <p:spPr>
          <a:xfrm>
            <a:off x="350492" y="830580"/>
            <a:ext cx="1121464" cy="749808"/>
          </a:xfrm>
          <a:prstGeom prst="rect">
            <a:avLst/>
          </a:prstGeom>
          <a:ln w="12700">
            <a:miter lim="400000"/>
          </a:ln>
        </p:spPr>
      </p:pic>
      <p:sp>
        <p:nvSpPr>
          <p:cNvPr id="3" name="Line">
            <a:extLst>
              <a:ext uri="{FF2B5EF4-FFF2-40B4-BE49-F238E27FC236}">
                <a16:creationId xmlns:a16="http://schemas.microsoft.com/office/drawing/2014/main" id="{E5B4468D-D4E0-13A7-74F9-2D568ED97A35}"/>
              </a:ext>
            </a:extLst>
          </p:cNvPr>
          <p:cNvSpPr>
            <a:spLocks noChangeAspect="1"/>
          </p:cNvSpPr>
          <p:nvPr userDrawn="1"/>
        </p:nvSpPr>
        <p:spPr>
          <a:xfrm>
            <a:off x="169072" y="510324"/>
            <a:ext cx="1516225" cy="1402682"/>
          </a:xfrm>
          <a:custGeom>
            <a:avLst/>
            <a:gdLst/>
            <a:ahLst/>
            <a:cxnLst>
              <a:cxn ang="0">
                <a:pos x="wd2" y="hd2"/>
              </a:cxn>
              <a:cxn ang="5400000">
                <a:pos x="wd2" y="hd2"/>
              </a:cxn>
              <a:cxn ang="10800000">
                <a:pos x="wd2" y="hd2"/>
              </a:cxn>
              <a:cxn ang="16200000">
                <a:pos x="wd2" y="hd2"/>
              </a:cxn>
            </a:cxnLst>
            <a:rect l="0" t="0" r="r" b="b"/>
            <a:pathLst>
              <a:path w="21144" h="21094" extrusionOk="0">
                <a:moveTo>
                  <a:pt x="8647" y="21094"/>
                </a:moveTo>
                <a:cubicBezTo>
                  <a:pt x="4053" y="20216"/>
                  <a:pt x="569" y="16419"/>
                  <a:pt x="62" y="11740"/>
                </a:cubicBezTo>
                <a:cubicBezTo>
                  <a:pt x="-395" y="7512"/>
                  <a:pt x="1706" y="3420"/>
                  <a:pt x="5394" y="1343"/>
                </a:cubicBezTo>
                <a:cubicBezTo>
                  <a:pt x="8678" y="-506"/>
                  <a:pt x="12691" y="-433"/>
                  <a:pt x="15937" y="1488"/>
                </a:cubicBezTo>
                <a:cubicBezTo>
                  <a:pt x="19102" y="3361"/>
                  <a:pt x="21100" y="6741"/>
                  <a:pt x="21143" y="10433"/>
                </a:cubicBezTo>
                <a:cubicBezTo>
                  <a:pt x="21205" y="15642"/>
                  <a:pt x="17529" y="20138"/>
                  <a:pt x="12439" y="21079"/>
                </a:cubicBezTo>
              </a:path>
            </a:pathLst>
          </a:custGeom>
          <a:ln w="38100">
            <a:solidFill>
              <a:srgbClr val="010433"/>
            </a:solidFill>
            <a:miter lim="400000"/>
          </a:ln>
        </p:spPr>
        <p:txBody>
          <a:bodyPr lIns="33338" tIns="33338" rIns="33338" bIns="33338" anchor="ctr"/>
          <a:lstStyle>
            <a:defPPr marL="0" marR="0" indent="0" algn="l" defTabSz="624535" rtl="0" fontAlgn="auto" latinLnBrk="1" hangingPunct="0">
              <a:lnSpc>
                <a:spcPct val="100000"/>
              </a:lnSpc>
              <a:spcBef>
                <a:spcPts val="0"/>
              </a:spcBef>
              <a:spcAft>
                <a:spcPts val="0"/>
              </a:spcAft>
              <a:buClrTx/>
              <a:buSzTx/>
              <a:buFontTx/>
              <a:buNone/>
              <a:tabLst/>
              <a:defRPr kumimoji="0" sz="1229" b="0" i="0" u="none" strike="noStrike" cap="none" spc="0" normalizeH="0" baseline="0">
                <a:ln>
                  <a:noFill/>
                </a:ln>
                <a:solidFill>
                  <a:srgbClr val="000000"/>
                </a:solidFill>
                <a:effectLst/>
                <a:uFillTx/>
              </a:defRPr>
            </a:defPPr>
            <a:lvl1pPr marL="0" marR="0" indent="0" algn="ctr" defTabSz="399009" rtl="0" fontAlgn="auto" latinLnBrk="0" hangingPunct="0">
              <a:lnSpc>
                <a:spcPct val="100000"/>
              </a:lnSpc>
              <a:spcBef>
                <a:spcPts val="0"/>
              </a:spcBef>
              <a:spcAft>
                <a:spcPts val="0"/>
              </a:spcAft>
              <a:buClrTx/>
              <a:buSzTx/>
              <a:buFontTx/>
              <a:buNone/>
              <a:tabLst/>
              <a:defRPr kumimoji="0" sz="1639"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156134" algn="ctr" defTabSz="399009" rtl="0" fontAlgn="auto" latinLnBrk="0" hangingPunct="0">
              <a:lnSpc>
                <a:spcPct val="100000"/>
              </a:lnSpc>
              <a:spcBef>
                <a:spcPts val="0"/>
              </a:spcBef>
              <a:spcAft>
                <a:spcPts val="0"/>
              </a:spcAft>
              <a:buClrTx/>
              <a:buSzTx/>
              <a:buFontTx/>
              <a:buNone/>
              <a:tabLst/>
              <a:defRPr kumimoji="0" sz="1639"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312268" algn="ctr" defTabSz="399009" rtl="0" fontAlgn="auto" latinLnBrk="0" hangingPunct="0">
              <a:lnSpc>
                <a:spcPct val="100000"/>
              </a:lnSpc>
              <a:spcBef>
                <a:spcPts val="0"/>
              </a:spcBef>
              <a:spcAft>
                <a:spcPts val="0"/>
              </a:spcAft>
              <a:buClrTx/>
              <a:buSzTx/>
              <a:buFontTx/>
              <a:buNone/>
              <a:tabLst/>
              <a:defRPr kumimoji="0" sz="1639"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468401" algn="ctr" defTabSz="399009" rtl="0" fontAlgn="auto" latinLnBrk="0" hangingPunct="0">
              <a:lnSpc>
                <a:spcPct val="100000"/>
              </a:lnSpc>
              <a:spcBef>
                <a:spcPts val="0"/>
              </a:spcBef>
              <a:spcAft>
                <a:spcPts val="0"/>
              </a:spcAft>
              <a:buClrTx/>
              <a:buSzTx/>
              <a:buFontTx/>
              <a:buNone/>
              <a:tabLst/>
              <a:defRPr kumimoji="0" sz="1639"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624535" algn="ctr" defTabSz="399009" rtl="0" fontAlgn="auto" latinLnBrk="0" hangingPunct="0">
              <a:lnSpc>
                <a:spcPct val="100000"/>
              </a:lnSpc>
              <a:spcBef>
                <a:spcPts val="0"/>
              </a:spcBef>
              <a:spcAft>
                <a:spcPts val="0"/>
              </a:spcAft>
              <a:buClrTx/>
              <a:buSzTx/>
              <a:buFontTx/>
              <a:buNone/>
              <a:tabLst/>
              <a:defRPr kumimoji="0" sz="1639"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780669" algn="ctr" defTabSz="399009" rtl="0" fontAlgn="auto" latinLnBrk="0" hangingPunct="0">
              <a:lnSpc>
                <a:spcPct val="100000"/>
              </a:lnSpc>
              <a:spcBef>
                <a:spcPts val="0"/>
              </a:spcBef>
              <a:spcAft>
                <a:spcPts val="0"/>
              </a:spcAft>
              <a:buClrTx/>
              <a:buSzTx/>
              <a:buFontTx/>
              <a:buNone/>
              <a:tabLst/>
              <a:defRPr kumimoji="0" sz="1639"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936803" algn="ctr" defTabSz="399009" rtl="0" fontAlgn="auto" latinLnBrk="0" hangingPunct="0">
              <a:lnSpc>
                <a:spcPct val="100000"/>
              </a:lnSpc>
              <a:spcBef>
                <a:spcPts val="0"/>
              </a:spcBef>
              <a:spcAft>
                <a:spcPts val="0"/>
              </a:spcAft>
              <a:buClrTx/>
              <a:buSzTx/>
              <a:buFontTx/>
              <a:buNone/>
              <a:tabLst/>
              <a:defRPr kumimoji="0" sz="1639"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092937" algn="ctr" defTabSz="399009" rtl="0" fontAlgn="auto" latinLnBrk="0" hangingPunct="0">
              <a:lnSpc>
                <a:spcPct val="100000"/>
              </a:lnSpc>
              <a:spcBef>
                <a:spcPts val="0"/>
              </a:spcBef>
              <a:spcAft>
                <a:spcPts val="0"/>
              </a:spcAft>
              <a:buClrTx/>
              <a:buSzTx/>
              <a:buFontTx/>
              <a:buNone/>
              <a:tabLst/>
              <a:defRPr kumimoji="0" sz="1639"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249070" algn="ctr" defTabSz="399009" rtl="0" fontAlgn="auto" latinLnBrk="0" hangingPunct="0">
              <a:lnSpc>
                <a:spcPct val="100000"/>
              </a:lnSpc>
              <a:spcBef>
                <a:spcPts val="0"/>
              </a:spcBef>
              <a:spcAft>
                <a:spcPts val="0"/>
              </a:spcAft>
              <a:buClrTx/>
              <a:buSzTx/>
              <a:buFontTx/>
              <a:buNone/>
              <a:tabLst/>
              <a:defRPr kumimoji="0" sz="1639"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defRPr sz="2200" b="0">
                <a:solidFill>
                  <a:srgbClr val="FFFFFF"/>
                </a:solidFill>
                <a:latin typeface="+mn-lt"/>
                <a:ea typeface="+mn-ea"/>
                <a:cs typeface="+mn-cs"/>
                <a:sym typeface="Helvetica Neue Medium"/>
              </a:defRPr>
            </a:pPr>
            <a:endParaRPr sz="1444"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25600" y="673100"/>
            <a:ext cx="9753600" cy="59055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nchor="b"/>
          <a:lstStyle/>
          <a:p>
            <a:r>
              <a:t>Title Text</a:t>
            </a:r>
          </a:p>
        </p:txBody>
      </p:sp>
      <p:sp>
        <p:nvSpPr>
          <p:cNvPr id="22" name="Body Level One…"/>
          <p:cNvSpPr txBox="1">
            <a:spLocks noGrp="1"/>
          </p:cNvSpPr>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635000"/>
            <a:ext cx="5334000" cy="82169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18300" y="889000"/>
            <a:ext cx="5334000" cy="3771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1pPr>
      <a:lvl2pPr marL="0" marR="0" indent="2286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2pPr>
      <a:lvl3pPr marL="0" marR="0" indent="4572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3pPr>
      <a:lvl4pPr marL="0" marR="0" indent="6858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4pPr>
      <a:lvl5pPr marL="0" marR="0" indent="9144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5pPr>
      <a:lvl6pPr marL="0" marR="0" indent="11430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6pPr>
      <a:lvl7pPr marL="0" marR="0" indent="13716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7pPr>
      <a:lvl8pPr marL="0" marR="0" indent="16002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8pPr>
      <a:lvl9pPr marL="0" marR="0" indent="18288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pmwaddell/pd-c-photochem-ML" TargetMode="Externa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9.tiff"/></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30.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31.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5.emf"/><Relationship Id="rId5" Type="http://schemas.openxmlformats.org/officeDocument/2006/relationships/oleObject" Target="../embeddings/oleObject2.bin"/><Relationship Id="rId4" Type="http://schemas.openxmlformats.org/officeDocument/2006/relationships/image" Target="../media/image4.emf"/></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lt;your name&gt;…">
            <a:extLst>
              <a:ext uri="{FF2B5EF4-FFF2-40B4-BE49-F238E27FC236}">
                <a16:creationId xmlns:a16="http://schemas.microsoft.com/office/drawing/2014/main" id="{5A2A3969-6BA9-4EDC-B9D4-1E8319280F8D}"/>
              </a:ext>
            </a:extLst>
          </p:cNvPr>
          <p:cNvSpPr txBox="1"/>
          <p:nvPr/>
        </p:nvSpPr>
        <p:spPr>
          <a:xfrm>
            <a:off x="451778" y="7720716"/>
            <a:ext cx="12101238" cy="173163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a:defRPr b="0">
                <a:solidFill>
                  <a:srgbClr val="00325B"/>
                </a:solidFill>
                <a:latin typeface="Helvetica Light"/>
                <a:ea typeface="Helvetica Light"/>
                <a:cs typeface="Helvetica Light"/>
                <a:sym typeface="Helvetica Light"/>
              </a:defRPr>
            </a:pPr>
            <a:r>
              <a:rPr lang="en-US" dirty="0">
                <a:latin typeface="Helvetica" panose="020B0604020202020204" pitchFamily="34" charset="0"/>
                <a:cs typeface="Helvetica" panose="020B0604020202020204" pitchFamily="34" charset="0"/>
              </a:rPr>
              <a:t>Peter Waddell, Ph.D.</a:t>
            </a:r>
            <a:endParaRPr dirty="0">
              <a:latin typeface="Helvetica" panose="020B0604020202020204" pitchFamily="34" charset="0"/>
              <a:cs typeface="Helvetica" panose="020B0604020202020204" pitchFamily="34" charset="0"/>
            </a:endParaRPr>
          </a:p>
        </p:txBody>
      </p:sp>
      <p:sp>
        <p:nvSpPr>
          <p:cNvPr id="2" name="Rectangle 1">
            <a:extLst>
              <a:ext uri="{FF2B5EF4-FFF2-40B4-BE49-F238E27FC236}">
                <a16:creationId xmlns:a16="http://schemas.microsoft.com/office/drawing/2014/main" id="{9B6E1109-8684-4923-B715-76BB5B1B5125}"/>
              </a:ext>
            </a:extLst>
          </p:cNvPr>
          <p:cNvSpPr/>
          <p:nvPr/>
        </p:nvSpPr>
        <p:spPr>
          <a:xfrm>
            <a:off x="63500" y="208580"/>
            <a:ext cx="1854200" cy="1853827"/>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5" name="JACS 2017, 139, 9605.">
            <a:extLst>
              <a:ext uri="{FF2B5EF4-FFF2-40B4-BE49-F238E27FC236}">
                <a16:creationId xmlns:a16="http://schemas.microsoft.com/office/drawing/2014/main" id="{7B46F9D7-9E56-F96A-0531-D9EE56948057}"/>
              </a:ext>
            </a:extLst>
          </p:cNvPr>
          <p:cNvSpPr txBox="1"/>
          <p:nvPr/>
        </p:nvSpPr>
        <p:spPr>
          <a:xfrm>
            <a:off x="7919704" y="9184972"/>
            <a:ext cx="5108030" cy="534762"/>
          </a:xfrm>
          <a:prstGeom prst="rect">
            <a:avLst/>
          </a:prstGeom>
          <a:ln w="12700">
            <a:miter lim="400000"/>
          </a:ln>
          <a:extLst>
            <a:ext uri="{C572A759-6A51-4108-AA02-DFA0A04FC94B}">
              <ma14:wrappingTextBoxFlag xmlns:lc="http://schemas.openxmlformats.org/drawingml/2006/lockedCanvas" xmlns:ma14="http://schemas.microsoft.com/office/mac/drawingml/2011/main" xmlns="" val="1"/>
            </a:ext>
          </a:extLst>
        </p:spPr>
        <p:txBody>
          <a:bodyPr wrap="square" lIns="142875" tIns="142875" rIns="142875" bIns="142875"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lgn="r"/>
            <a:r>
              <a:rPr lang="en-US" sz="1600" b="0" dirty="0" err="1">
                <a:latin typeface="Helvetica Light"/>
              </a:rPr>
              <a:t>Carrow</a:t>
            </a:r>
            <a:r>
              <a:rPr lang="en-US" sz="1600" b="0" dirty="0">
                <a:latin typeface="Helvetica Light"/>
              </a:rPr>
              <a:t> </a:t>
            </a:r>
            <a:r>
              <a:rPr lang="en-US" sz="1600" b="0" i="1" dirty="0">
                <a:latin typeface="Helvetica Light"/>
              </a:rPr>
              <a:t>Chem. Sci.</a:t>
            </a:r>
            <a:r>
              <a:rPr lang="en-US" sz="1600" b="0" dirty="0">
                <a:latin typeface="Helvetica Light"/>
              </a:rPr>
              <a:t> </a:t>
            </a:r>
            <a:r>
              <a:rPr lang="en-US" sz="1600" dirty="0">
                <a:latin typeface="Helvetica Light"/>
              </a:rPr>
              <a:t>2023</a:t>
            </a:r>
            <a:r>
              <a:rPr lang="en-US" sz="1600" b="0" dirty="0">
                <a:latin typeface="Helvetica Light"/>
              </a:rPr>
              <a:t>, 14, 14217.</a:t>
            </a:r>
            <a:endParaRPr lang="en-US" sz="1600" dirty="0">
              <a:latin typeface="Helvetica Light"/>
              <a:cs typeface="Helvetica" panose="020B0604020202020204" pitchFamily="34" charset="0"/>
            </a:endParaRPr>
          </a:p>
        </p:txBody>
      </p:sp>
      <p:sp>
        <p:nvSpPr>
          <p:cNvPr id="127" name="Mechanism-driven catalyst design for sustainable chemistry"/>
          <p:cNvSpPr txBox="1"/>
          <p:nvPr/>
        </p:nvSpPr>
        <p:spPr>
          <a:xfrm>
            <a:off x="1503452" y="750394"/>
            <a:ext cx="9997891" cy="1159613"/>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nSpc>
                <a:spcPct val="120000"/>
              </a:lnSpc>
              <a:defRPr sz="3000" b="0">
                <a:solidFill>
                  <a:srgbClr val="00325B"/>
                </a:solidFill>
                <a:latin typeface="Helvetica Light"/>
                <a:ea typeface="Helvetica Light"/>
                <a:cs typeface="Helvetica Light"/>
                <a:sym typeface="Helvetica Light"/>
              </a:defRPr>
            </a:lvl1pPr>
          </a:lstStyle>
          <a:p>
            <a:r>
              <a:rPr lang="en-US" dirty="0">
                <a:latin typeface="Helvetica" panose="020B0604020202020204" pitchFamily="34" charset="0"/>
                <a:cs typeface="Helvetica" panose="020B0604020202020204" pitchFamily="34" charset="0"/>
              </a:rPr>
              <a:t>Computational and Machine Learning Exploration of Pd-C Photocleavage in T-shaped Organopalladium Complexes </a:t>
            </a:r>
          </a:p>
        </p:txBody>
      </p:sp>
      <p:pic>
        <p:nvPicPr>
          <p:cNvPr id="6" name="Picture 5" descr="A close-up of a structure&#10;&#10;Description automatically generated">
            <a:extLst>
              <a:ext uri="{FF2B5EF4-FFF2-40B4-BE49-F238E27FC236}">
                <a16:creationId xmlns:a16="http://schemas.microsoft.com/office/drawing/2014/main" id="{386551EE-B7AD-4C10-12C5-832B6CFF96F0}"/>
              </a:ext>
            </a:extLst>
          </p:cNvPr>
          <p:cNvPicPr>
            <a:picLocks noChangeAspect="1"/>
          </p:cNvPicPr>
          <p:nvPr/>
        </p:nvPicPr>
        <p:blipFill>
          <a:blip r:embed="rId3">
            <a:extLst>
              <a:ext uri="{28A0092B-C50C-407E-A947-70E740481C1C}">
                <a14:useLocalDpi xmlns:a14="http://schemas.microsoft.com/office/drawing/2010/main" val="0"/>
              </a:ext>
            </a:extLst>
          </a:blip>
          <a:srcRect t="9145"/>
          <a:stretch/>
        </p:blipFill>
        <p:spPr>
          <a:xfrm>
            <a:off x="1289962" y="3025867"/>
            <a:ext cx="10424870" cy="3883788"/>
          </a:xfrm>
          <a:prstGeom prst="rect">
            <a:avLst/>
          </a:prstGeom>
        </p:spPr>
      </p:pic>
    </p:spTree>
    <p:extLst>
      <p:ext uri="{BB962C8B-B14F-4D97-AF65-F5344CB8AC3E}">
        <p14:creationId xmlns:p14="http://schemas.microsoft.com/office/powerpoint/2010/main" val="549679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4E1EA-5759-0B3B-8CDE-9839C21C8347}"/>
            </a:ext>
          </a:extLst>
        </p:cNvPr>
        <p:cNvGrpSpPr/>
        <p:nvPr/>
      </p:nvGrpSpPr>
      <p:grpSpPr>
        <a:xfrm>
          <a:off x="0" y="0"/>
          <a:ext cx="0" cy="0"/>
          <a:chOff x="0" y="0"/>
          <a:chExt cx="0" cy="0"/>
        </a:xfrm>
      </p:grpSpPr>
      <p:sp>
        <p:nvSpPr>
          <p:cNvPr id="4" name="f-PO by insertion copolymerization">
            <a:extLst>
              <a:ext uri="{FF2B5EF4-FFF2-40B4-BE49-F238E27FC236}">
                <a16:creationId xmlns:a16="http://schemas.microsoft.com/office/drawing/2014/main" id="{2C698C0B-6D7A-1FEB-12DF-23AB1270FEA9}"/>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LIGAND SET PRINCIPAL COMPONENT ANALYSIS</a:t>
            </a:r>
          </a:p>
        </p:txBody>
      </p:sp>
      <p:sp>
        <p:nvSpPr>
          <p:cNvPr id="2" name="TextBox 1">
            <a:extLst>
              <a:ext uri="{FF2B5EF4-FFF2-40B4-BE49-F238E27FC236}">
                <a16:creationId xmlns:a16="http://schemas.microsoft.com/office/drawing/2014/main" id="{4A9871DE-895E-7233-E5B5-1FC70083E18D}"/>
              </a:ext>
            </a:extLst>
          </p:cNvPr>
          <p:cNvSpPr txBox="1"/>
          <p:nvPr/>
        </p:nvSpPr>
        <p:spPr>
          <a:xfrm>
            <a:off x="1008963" y="8109161"/>
            <a:ext cx="10986874" cy="1210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lang="en-US" b="0" dirty="0">
                <a:latin typeface="Helvetica" panose="020B0604020202020204" pitchFamily="34" charset="0"/>
                <a:cs typeface="Helvetica" panose="020B0604020202020204" pitchFamily="34" charset="0"/>
              </a:rPr>
              <a:t>Here are the twenty most important features for the first principal component. Notably, electronic features such as Boltzmann-average NBO P lone pair %s and NMR values rank most highly.</a:t>
            </a:r>
          </a:p>
        </p:txBody>
      </p:sp>
      <p:pic>
        <p:nvPicPr>
          <p:cNvPr id="10241" name="Picture 1">
            <a:extLst>
              <a:ext uri="{FF2B5EF4-FFF2-40B4-BE49-F238E27FC236}">
                <a16:creationId xmlns:a16="http://schemas.microsoft.com/office/drawing/2014/main" id="{FC583CAA-D808-2B2F-1629-98B8FD1C12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350" y="2259749"/>
            <a:ext cx="12458700" cy="5420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4955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19ED4F-02FC-1E9C-71E5-7771A1BC5368}"/>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5888FFAB-CFD6-2D70-94FE-EC351464DE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900" y="1896451"/>
            <a:ext cx="9246590" cy="6102284"/>
          </a:xfrm>
          <a:prstGeom prst="rect">
            <a:avLst/>
          </a:prstGeom>
          <a:noFill/>
          <a:extLst>
            <a:ext uri="{909E8E84-426E-40DD-AFC4-6F175D3DCCD1}">
              <a14:hiddenFill xmlns:a14="http://schemas.microsoft.com/office/drawing/2010/main">
                <a:solidFill>
                  <a:srgbClr val="FFFFFF"/>
                </a:solidFill>
              </a14:hiddenFill>
            </a:ext>
          </a:extLst>
        </p:spPr>
      </p:pic>
      <p:sp>
        <p:nvSpPr>
          <p:cNvPr id="4" name="f-PO by insertion copolymerization">
            <a:extLst>
              <a:ext uri="{FF2B5EF4-FFF2-40B4-BE49-F238E27FC236}">
                <a16:creationId xmlns:a16="http://schemas.microsoft.com/office/drawing/2014/main" id="{E5479D82-E07D-8F7C-DADF-4EE9770F3979}"/>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LIGAND SET PRINCIPAL COMPONENT ANALYSIS</a:t>
            </a:r>
          </a:p>
        </p:txBody>
      </p:sp>
      <p:sp>
        <p:nvSpPr>
          <p:cNvPr id="3" name="TextBox 2">
            <a:extLst>
              <a:ext uri="{FF2B5EF4-FFF2-40B4-BE49-F238E27FC236}">
                <a16:creationId xmlns:a16="http://schemas.microsoft.com/office/drawing/2014/main" id="{B2151940-3B9E-3F6B-1127-8EE3232AFBD1}"/>
              </a:ext>
            </a:extLst>
          </p:cNvPr>
          <p:cNvSpPr txBox="1"/>
          <p:nvPr/>
        </p:nvSpPr>
        <p:spPr>
          <a:xfrm>
            <a:off x="739431" y="8628723"/>
            <a:ext cx="1169931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lang="en-US" b="0" dirty="0">
                <a:latin typeface="Helvetica" panose="020B0604020202020204" pitchFamily="34" charset="0"/>
                <a:cs typeface="Helvetica" panose="020B0604020202020204" pitchFamily="34" charset="0"/>
              </a:rPr>
              <a:t>PCA on our ligand set, colored according to Boltzmann-average NBO P lone pair %s. </a:t>
            </a:r>
          </a:p>
        </p:txBody>
      </p:sp>
    </p:spTree>
    <p:extLst>
      <p:ext uri="{BB962C8B-B14F-4D97-AF65-F5344CB8AC3E}">
        <p14:creationId xmlns:p14="http://schemas.microsoft.com/office/powerpoint/2010/main" val="2750448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B08B3A-DAEB-FD58-BDD6-19898C3A395D}"/>
            </a:ext>
          </a:extLst>
        </p:cNvPr>
        <p:cNvGrpSpPr/>
        <p:nvPr/>
      </p:nvGrpSpPr>
      <p:grpSpPr>
        <a:xfrm>
          <a:off x="0" y="0"/>
          <a:ext cx="0" cy="0"/>
          <a:chOff x="0" y="0"/>
          <a:chExt cx="0" cy="0"/>
        </a:xfrm>
      </p:grpSpPr>
      <p:sp>
        <p:nvSpPr>
          <p:cNvPr id="4" name="f-PO by insertion copolymerization">
            <a:extLst>
              <a:ext uri="{FF2B5EF4-FFF2-40B4-BE49-F238E27FC236}">
                <a16:creationId xmlns:a16="http://schemas.microsoft.com/office/drawing/2014/main" id="{7C137E78-9E48-1E08-AB19-24838237F365}"/>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LIGAND SET PRINCIPAL COMPONENT ANALYSIS</a:t>
            </a:r>
          </a:p>
        </p:txBody>
      </p:sp>
      <p:pic>
        <p:nvPicPr>
          <p:cNvPr id="2049" name="Picture 1">
            <a:extLst>
              <a:ext uri="{FF2B5EF4-FFF2-40B4-BE49-F238E27FC236}">
                <a16:creationId xmlns:a16="http://schemas.microsoft.com/office/drawing/2014/main" id="{A730EF41-A7AE-CE2A-2CE3-F316F131C2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85900" y="1896452"/>
            <a:ext cx="9246590" cy="610228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D4BE15F-C541-0C5F-CF4E-DB69F1CEC991}"/>
              </a:ext>
            </a:extLst>
          </p:cNvPr>
          <p:cNvSpPr txBox="1"/>
          <p:nvPr/>
        </p:nvSpPr>
        <p:spPr>
          <a:xfrm>
            <a:off x="739431" y="8444057"/>
            <a:ext cx="11525938"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lang="en-US" b="0" dirty="0">
                <a:latin typeface="Helvetica" panose="020B0604020202020204" pitchFamily="34" charset="0"/>
                <a:cs typeface="Helvetica" panose="020B0604020202020204" pitchFamily="34" charset="0"/>
              </a:rPr>
              <a:t>PCA on our ligand set, colored according to highest total volume difference in </a:t>
            </a:r>
            <a:r>
              <a:rPr lang="en-US" b="0" i="1" dirty="0">
                <a:latin typeface="Helvetica" panose="020B0604020202020204" pitchFamily="34" charset="0"/>
                <a:cs typeface="Helvetica" panose="020B0604020202020204" pitchFamily="34" charset="0"/>
              </a:rPr>
              <a:t>%</a:t>
            </a:r>
            <a:r>
              <a:rPr lang="en-US" b="0" i="1" dirty="0" err="1">
                <a:latin typeface="Helvetica" panose="020B0604020202020204" pitchFamily="34" charset="0"/>
                <a:cs typeface="Helvetica" panose="020B0604020202020204" pitchFamily="34" charset="0"/>
              </a:rPr>
              <a:t>V</a:t>
            </a:r>
            <a:r>
              <a:rPr lang="en-US" b="0" i="1" baseline="-25000" dirty="0" err="1">
                <a:latin typeface="Helvetica" panose="020B0604020202020204" pitchFamily="34" charset="0"/>
                <a:cs typeface="Helvetica" panose="020B0604020202020204" pitchFamily="34" charset="0"/>
              </a:rPr>
              <a:t>bur</a:t>
            </a:r>
            <a:r>
              <a:rPr lang="en-US" b="0" dirty="0">
                <a:latin typeface="Helvetica" panose="020B0604020202020204" pitchFamily="34" charset="0"/>
                <a:cs typeface="Helvetica" panose="020B0604020202020204" pitchFamily="34" charset="0"/>
              </a:rPr>
              <a:t> between two neighboring quadrants.</a:t>
            </a:r>
          </a:p>
        </p:txBody>
      </p:sp>
    </p:spTree>
    <p:extLst>
      <p:ext uri="{BB962C8B-B14F-4D97-AF65-F5344CB8AC3E}">
        <p14:creationId xmlns:p14="http://schemas.microsoft.com/office/powerpoint/2010/main" val="1551255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310802-2447-13A3-5E2D-1638D4BC7693}"/>
            </a:ext>
          </a:extLst>
        </p:cNvPr>
        <p:cNvGrpSpPr/>
        <p:nvPr/>
      </p:nvGrpSpPr>
      <p:grpSpPr>
        <a:xfrm>
          <a:off x="0" y="0"/>
          <a:ext cx="0" cy="0"/>
          <a:chOff x="0" y="0"/>
          <a:chExt cx="0" cy="0"/>
        </a:xfrm>
      </p:grpSpPr>
      <p:sp>
        <p:nvSpPr>
          <p:cNvPr id="4" name="f-PO by insertion copolymerization">
            <a:extLst>
              <a:ext uri="{FF2B5EF4-FFF2-40B4-BE49-F238E27FC236}">
                <a16:creationId xmlns:a16="http://schemas.microsoft.com/office/drawing/2014/main" id="{D4E66397-F2D0-1525-4B0F-4001D9E3653C}"/>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COMPUTATIONAL WORKFLOW</a:t>
            </a:r>
          </a:p>
        </p:txBody>
      </p:sp>
      <p:sp>
        <p:nvSpPr>
          <p:cNvPr id="2" name="TextBox 1">
            <a:extLst>
              <a:ext uri="{FF2B5EF4-FFF2-40B4-BE49-F238E27FC236}">
                <a16:creationId xmlns:a16="http://schemas.microsoft.com/office/drawing/2014/main" id="{CC460299-4E1F-5EA7-9027-87DBABFBFAF4}"/>
              </a:ext>
            </a:extLst>
          </p:cNvPr>
          <p:cNvSpPr txBox="1"/>
          <p:nvPr/>
        </p:nvSpPr>
        <p:spPr>
          <a:xfrm>
            <a:off x="1072677" y="2156391"/>
            <a:ext cx="10859445" cy="72122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rPr>
              <a:t>Gather and prune ligand set from Kraken database</a:t>
            </a:r>
            <a:endParaRPr lang="en-US" sz="2200" b="0" dirty="0"/>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rPr>
              <a:t>Generate SMILES strings for </a:t>
            </a:r>
            <a:r>
              <a:rPr kumimoji="0" lang="en-US" sz="2200" b="0" u="none" strike="noStrike" cap="none" spc="0" normalizeH="0" baseline="0" dirty="0" err="1">
                <a:ln>
                  <a:noFill/>
                </a:ln>
                <a:solidFill>
                  <a:srgbClr val="000000"/>
                </a:solidFill>
                <a:effectLst/>
                <a:uFillTx/>
                <a:latin typeface="Helvetica Neue"/>
                <a:ea typeface="Helvetica Neue"/>
                <a:cs typeface="Helvetica Neue"/>
                <a:sym typeface="Helvetica Neue"/>
              </a:rPr>
              <a:t>methylpalladium</a:t>
            </a:r>
            <a:r>
              <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rPr>
              <a:t> chloride T-shaped complexes for each ligand</a:t>
            </a: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lang="en-US" sz="2200" b="0" dirty="0"/>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rPr>
              <a:t>Use </a:t>
            </a:r>
            <a:r>
              <a:rPr kumimoji="0" lang="en-US" sz="2200" b="0" u="none" strike="noStrike" cap="none" spc="0" normalizeH="0" baseline="0" dirty="0" err="1">
                <a:ln>
                  <a:noFill/>
                </a:ln>
                <a:solidFill>
                  <a:srgbClr val="000000"/>
                </a:solidFill>
                <a:effectLst/>
                <a:uFillTx/>
                <a:latin typeface="Helvetica Neue"/>
                <a:ea typeface="Helvetica Neue"/>
                <a:cs typeface="Helvetica Neue"/>
                <a:sym typeface="Helvetica Neue"/>
              </a:rPr>
              <a:t>RDKit</a:t>
            </a:r>
            <a:r>
              <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rPr>
              <a:t> to run conformer searches for each complex</a:t>
            </a: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lang="en-US" sz="2200" b="0" dirty="0"/>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rPr>
              <a:t>Perform geometry optimizations based on the </a:t>
            </a:r>
            <a:r>
              <a:rPr kumimoji="0" lang="en-US" sz="2200" i="1" u="sng" strike="noStrike" cap="none" spc="0" normalizeH="0" baseline="0" dirty="0">
                <a:ln>
                  <a:noFill/>
                </a:ln>
                <a:solidFill>
                  <a:srgbClr val="000000"/>
                </a:solidFill>
                <a:effectLst/>
                <a:uFillTx/>
                <a:latin typeface="Helvetica Neue"/>
                <a:ea typeface="Helvetica Neue"/>
                <a:cs typeface="Helvetica Neue"/>
                <a:sym typeface="Helvetica Neue"/>
              </a:rPr>
              <a:t>lowest energy conformer only</a:t>
            </a:r>
            <a:r>
              <a:rPr kumimoji="0" lang="en-US" sz="2200" i="1" strike="noStrike" cap="none" spc="0" normalizeH="0" baseline="0" dirty="0">
                <a:ln>
                  <a:noFill/>
                </a:ln>
                <a:solidFill>
                  <a:srgbClr val="000000"/>
                </a:solidFill>
                <a:effectLst/>
                <a:uFillTx/>
                <a:latin typeface="Helvetica Neue"/>
                <a:ea typeface="Helvetica Neue"/>
                <a:cs typeface="Helvetica Neue"/>
                <a:sym typeface="Helvetica Neue"/>
              </a:rPr>
              <a:t> </a:t>
            </a:r>
            <a:r>
              <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rPr>
              <a:t>for each complex (note that currently I am neglecting all other conformers at this time, which I intend to address later with more compute time)</a:t>
            </a: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lang="en-US" sz="2200" b="0" dirty="0"/>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lang="en-US" sz="2200" b="0" dirty="0"/>
              <a:t>Perform TDDFT calculations and simulate the UV-vis spectra for each complex, determine the </a:t>
            </a:r>
            <a:r>
              <a:rPr lang="el-GR" sz="2200" b="0" i="1" dirty="0"/>
              <a:t>λ</a:t>
            </a:r>
            <a:r>
              <a:rPr lang="en-US" sz="2200" b="0" i="1" baseline="-25000" dirty="0"/>
              <a:t>max</a:t>
            </a:r>
            <a:r>
              <a:rPr lang="en-US" sz="2200" b="0" i="1" dirty="0"/>
              <a:t> </a:t>
            </a:r>
            <a:r>
              <a:rPr lang="en-US" sz="2200" b="0" dirty="0"/>
              <a:t>for the relevant transition</a:t>
            </a: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rPr>
              <a:t>Find trends in </a:t>
            </a:r>
            <a:r>
              <a:rPr lang="el-GR" sz="2200" b="0" i="1" dirty="0"/>
              <a:t>λ</a:t>
            </a:r>
            <a:r>
              <a:rPr lang="en-US" sz="2200" b="0" i="1" baseline="-25000" dirty="0"/>
              <a:t>max</a:t>
            </a:r>
            <a:r>
              <a:rPr lang="en-US" sz="2200" b="0" i="1" dirty="0"/>
              <a:t> </a:t>
            </a:r>
            <a:r>
              <a:rPr lang="en-US" sz="2200" b="0" dirty="0"/>
              <a:t>and ligand/complex properties </a:t>
            </a: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lang="en-US" sz="2200" b="0" dirty="0"/>
              <a:t>Use machine learning to build and validate models to predict </a:t>
            </a:r>
            <a:r>
              <a:rPr lang="el-GR" sz="2200" b="0" i="1" dirty="0"/>
              <a:t>λ</a:t>
            </a:r>
            <a:r>
              <a:rPr lang="en-US" sz="2200" b="0" i="1" baseline="-25000" dirty="0"/>
              <a:t>max</a:t>
            </a:r>
            <a:r>
              <a:rPr lang="en-US" sz="2200" b="0" i="1" dirty="0"/>
              <a:t> </a:t>
            </a:r>
            <a:r>
              <a:rPr lang="en-US" sz="2200" b="0" dirty="0"/>
              <a:t>for other organophosphorus ligands, extract insights</a:t>
            </a: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lang="en-US" sz="2200" b="0" dirty="0"/>
              <a:t>See the repo at: </a:t>
            </a:r>
            <a:r>
              <a:rPr lang="en-US" sz="2200" b="0" dirty="0">
                <a:hlinkClick r:id="rId2"/>
              </a:rPr>
              <a:t>https://github.com/pmwaddell/pd-c-photochem-ML</a:t>
            </a:r>
            <a:r>
              <a:rPr lang="en-US" sz="2200" b="0" dirty="0"/>
              <a:t> for the source code, all steps are automated with scripts</a:t>
            </a:r>
            <a:endParaRPr kumimoji="0" lang="en-US" sz="2200" b="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3226069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D51813-74CA-D0FD-A2B9-D793DEBFCBB0}"/>
            </a:ext>
          </a:extLst>
        </p:cNvPr>
        <p:cNvGrpSpPr/>
        <p:nvPr/>
      </p:nvGrpSpPr>
      <p:grpSpPr>
        <a:xfrm>
          <a:off x="0" y="0"/>
          <a:ext cx="0" cy="0"/>
          <a:chOff x="0" y="0"/>
          <a:chExt cx="0" cy="0"/>
        </a:xfrm>
      </p:grpSpPr>
      <p:sp>
        <p:nvSpPr>
          <p:cNvPr id="4" name="f-PO by insertion copolymerization">
            <a:extLst>
              <a:ext uri="{FF2B5EF4-FFF2-40B4-BE49-F238E27FC236}">
                <a16:creationId xmlns:a16="http://schemas.microsoft.com/office/drawing/2014/main" id="{45A8BD76-C57B-3FF1-44A2-AFD199A7890B}"/>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DFT: LEVEL OF THEORY, GEOMETRY OPTIMIZATION</a:t>
            </a:r>
          </a:p>
        </p:txBody>
      </p:sp>
      <p:sp>
        <p:nvSpPr>
          <p:cNvPr id="5" name="TextBox 4">
            <a:extLst>
              <a:ext uri="{FF2B5EF4-FFF2-40B4-BE49-F238E27FC236}">
                <a16:creationId xmlns:a16="http://schemas.microsoft.com/office/drawing/2014/main" id="{D4351375-D4F5-C38A-53A8-64C6FA02019D}"/>
              </a:ext>
            </a:extLst>
          </p:cNvPr>
          <p:cNvSpPr txBox="1"/>
          <p:nvPr/>
        </p:nvSpPr>
        <p:spPr>
          <a:xfrm>
            <a:off x="830513" y="7597571"/>
            <a:ext cx="11343774" cy="15799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After screening various basis sets and functionals for geometry optimization, </a:t>
            </a:r>
            <a:r>
              <a:rPr kumimoji="0" lang="en-US" sz="2400" i="0" u="none" strike="noStrike" cap="none" spc="0" normalizeH="0" baseline="0" dirty="0">
                <a:ln>
                  <a:noFill/>
                </a:ln>
                <a:solidFill>
                  <a:srgbClr val="000000"/>
                </a:solidFill>
                <a:effectLst/>
                <a:uFillTx/>
                <a:latin typeface="Helvetica Neue"/>
                <a:ea typeface="Helvetica Neue"/>
                <a:cs typeface="Helvetica Neue"/>
                <a:sym typeface="Helvetica Neue"/>
              </a:rPr>
              <a:t>B3LYP-D3/def2-TZVP with CPCM(CHCl</a:t>
            </a:r>
            <a:r>
              <a:rPr kumimoji="0" lang="en-US" sz="2400" i="0" u="none" strike="noStrike" cap="none" spc="0" normalizeH="0" baseline="-25000" dirty="0">
                <a:ln>
                  <a:noFill/>
                </a:ln>
                <a:solidFill>
                  <a:srgbClr val="000000"/>
                </a:solidFill>
                <a:effectLst/>
                <a:uFillTx/>
                <a:latin typeface="Helvetica Neue"/>
                <a:ea typeface="Helvetica Neue"/>
                <a:cs typeface="Helvetica Neue"/>
                <a:sym typeface="Helvetica Neue"/>
              </a:rPr>
              <a:t>3</a:t>
            </a:r>
            <a:r>
              <a:rPr kumimoji="0" lang="en-US" sz="2400" i="0" u="none" strike="noStrike" cap="none" spc="0" normalizeH="0" baseline="0" dirty="0">
                <a:ln>
                  <a:noFill/>
                </a:ln>
                <a:solidFill>
                  <a:srgbClr val="000000"/>
                </a:solidFill>
                <a:effectLst/>
                <a:uFillTx/>
                <a:latin typeface="Helvetica Neue"/>
                <a:ea typeface="Helvetica Neue"/>
                <a:cs typeface="Helvetica Neue"/>
                <a:sym typeface="Helvetica Neue"/>
              </a:rPr>
              <a:t>) </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was found to give good agreement (key bond lengths within 0.05 Å, angles within 1°) with the reporte</a:t>
            </a:r>
            <a:r>
              <a:rPr lang="en-US" b="0" dirty="0"/>
              <a:t>d X-ray structure while being relatively time-efficient.</a:t>
            </a:r>
            <a:endPar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pic>
        <p:nvPicPr>
          <p:cNvPr id="9" name="Picture 8">
            <a:extLst>
              <a:ext uri="{FF2B5EF4-FFF2-40B4-BE49-F238E27FC236}">
                <a16:creationId xmlns:a16="http://schemas.microsoft.com/office/drawing/2014/main" id="{16F619C9-B465-B524-7CC6-FD04D9A9366B}"/>
              </a:ext>
            </a:extLst>
          </p:cNvPr>
          <p:cNvPicPr>
            <a:picLocks noChangeAspect="1"/>
          </p:cNvPicPr>
          <p:nvPr/>
        </p:nvPicPr>
        <p:blipFill>
          <a:blip r:embed="rId2"/>
          <a:stretch>
            <a:fillRect/>
          </a:stretch>
        </p:blipFill>
        <p:spPr>
          <a:xfrm>
            <a:off x="6502400" y="2884402"/>
            <a:ext cx="5355771" cy="3636447"/>
          </a:xfrm>
          <a:prstGeom prst="rect">
            <a:avLst/>
          </a:prstGeom>
        </p:spPr>
      </p:pic>
      <p:pic>
        <p:nvPicPr>
          <p:cNvPr id="11" name="Picture 10">
            <a:extLst>
              <a:ext uri="{FF2B5EF4-FFF2-40B4-BE49-F238E27FC236}">
                <a16:creationId xmlns:a16="http://schemas.microsoft.com/office/drawing/2014/main" id="{045CF384-16B3-F739-1F0F-A5763BEC373C}"/>
              </a:ext>
            </a:extLst>
          </p:cNvPr>
          <p:cNvPicPr>
            <a:picLocks noChangeAspect="1"/>
          </p:cNvPicPr>
          <p:nvPr/>
        </p:nvPicPr>
        <p:blipFill>
          <a:blip r:embed="rId3"/>
          <a:stretch>
            <a:fillRect/>
          </a:stretch>
        </p:blipFill>
        <p:spPr>
          <a:xfrm>
            <a:off x="952976" y="3059879"/>
            <a:ext cx="5201081" cy="3448150"/>
          </a:xfrm>
          <a:prstGeom prst="rect">
            <a:avLst/>
          </a:prstGeom>
        </p:spPr>
      </p:pic>
      <p:sp>
        <p:nvSpPr>
          <p:cNvPr id="12" name="JACS 2017, 139, 9605.">
            <a:extLst>
              <a:ext uri="{FF2B5EF4-FFF2-40B4-BE49-F238E27FC236}">
                <a16:creationId xmlns:a16="http://schemas.microsoft.com/office/drawing/2014/main" id="{4E7D7A2D-C55F-C28B-6AB5-227FA2FDD101}"/>
              </a:ext>
            </a:extLst>
          </p:cNvPr>
          <p:cNvSpPr txBox="1"/>
          <p:nvPr/>
        </p:nvSpPr>
        <p:spPr>
          <a:xfrm>
            <a:off x="894679" y="6762800"/>
            <a:ext cx="5317672" cy="534762"/>
          </a:xfrm>
          <a:prstGeom prst="rect">
            <a:avLst/>
          </a:prstGeom>
          <a:ln w="12700">
            <a:miter lim="400000"/>
          </a:ln>
          <a:extLst>
            <a:ext uri="{C572A759-6A51-4108-AA02-DFA0A04FC94B}">
              <ma14:wrappingTextBoxFlag xmlns:lc="http://schemas.openxmlformats.org/drawingml/2006/lockedCanvas" xmlns:ma14="http://schemas.microsoft.com/office/mac/drawingml/2011/main" xmlns="" val="1"/>
            </a:ext>
          </a:extLst>
        </p:spPr>
        <p:txBody>
          <a:bodyPr wrap="square" lIns="142875" tIns="142875" rIns="142875" bIns="142875"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r>
              <a:rPr lang="en-US" sz="1600" b="0" dirty="0">
                <a:latin typeface="Helvetica Light"/>
              </a:rPr>
              <a:t>From Nozaki </a:t>
            </a:r>
            <a:r>
              <a:rPr lang="de-DE" sz="1600" b="0" i="1" dirty="0">
                <a:effectLst/>
              </a:rPr>
              <a:t>Organometallics </a:t>
            </a:r>
            <a:r>
              <a:rPr lang="de-DE" sz="1600" dirty="0">
                <a:effectLst/>
              </a:rPr>
              <a:t>2006</a:t>
            </a:r>
            <a:r>
              <a:rPr lang="de-DE" sz="1600" b="0" i="1" dirty="0">
                <a:effectLst/>
              </a:rPr>
              <a:t>, 25</a:t>
            </a:r>
            <a:r>
              <a:rPr lang="de-DE" sz="1600" b="0" dirty="0">
                <a:effectLst/>
              </a:rPr>
              <a:t>,</a:t>
            </a:r>
            <a:r>
              <a:rPr lang="de-DE" sz="1600" b="0" i="1" dirty="0">
                <a:effectLst/>
              </a:rPr>
              <a:t> </a:t>
            </a:r>
            <a:r>
              <a:rPr lang="de-DE" sz="1600" b="0" dirty="0">
                <a:effectLst/>
              </a:rPr>
              <a:t>4588</a:t>
            </a:r>
            <a:r>
              <a:rPr lang="de-DE" sz="1600" b="0" dirty="0"/>
              <a:t>.</a:t>
            </a:r>
            <a:endParaRPr lang="en-US" sz="1600" b="0" dirty="0"/>
          </a:p>
        </p:txBody>
      </p:sp>
      <p:sp>
        <p:nvSpPr>
          <p:cNvPr id="13" name="TextBox 12">
            <a:extLst>
              <a:ext uri="{FF2B5EF4-FFF2-40B4-BE49-F238E27FC236}">
                <a16:creationId xmlns:a16="http://schemas.microsoft.com/office/drawing/2014/main" id="{C4AB1849-5226-3C01-3098-714A0BD1951C}"/>
              </a:ext>
            </a:extLst>
          </p:cNvPr>
          <p:cNvSpPr txBox="1"/>
          <p:nvPr/>
        </p:nvSpPr>
        <p:spPr>
          <a:xfrm>
            <a:off x="1773032" y="2100107"/>
            <a:ext cx="356096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Literature X-ray structure </a:t>
            </a:r>
          </a:p>
        </p:txBody>
      </p:sp>
      <p:sp>
        <p:nvSpPr>
          <p:cNvPr id="14" name="TextBox 13">
            <a:extLst>
              <a:ext uri="{FF2B5EF4-FFF2-40B4-BE49-F238E27FC236}">
                <a16:creationId xmlns:a16="http://schemas.microsoft.com/office/drawing/2014/main" id="{91853240-2BA8-4B54-6F1A-422B715EEA16}"/>
              </a:ext>
            </a:extLst>
          </p:cNvPr>
          <p:cNvSpPr txBox="1"/>
          <p:nvPr/>
        </p:nvSpPr>
        <p:spPr>
          <a:xfrm>
            <a:off x="6778170" y="2103214"/>
            <a:ext cx="4804229"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lang="en-US" b="0" dirty="0"/>
              <a:t>DFT geometry optimized </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structure </a:t>
            </a:r>
          </a:p>
        </p:txBody>
      </p:sp>
    </p:spTree>
    <p:extLst>
      <p:ext uri="{BB962C8B-B14F-4D97-AF65-F5344CB8AC3E}">
        <p14:creationId xmlns:p14="http://schemas.microsoft.com/office/powerpoint/2010/main" val="97967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1F24EC-D744-5991-8C71-0F8B46E011FC}"/>
            </a:ext>
          </a:extLst>
        </p:cNvPr>
        <p:cNvGrpSpPr/>
        <p:nvPr/>
      </p:nvGrpSpPr>
      <p:grpSpPr>
        <a:xfrm>
          <a:off x="0" y="0"/>
          <a:ext cx="0" cy="0"/>
          <a:chOff x="0" y="0"/>
          <a:chExt cx="0" cy="0"/>
        </a:xfrm>
      </p:grpSpPr>
      <p:pic>
        <p:nvPicPr>
          <p:cNvPr id="1025" name="Picture 1">
            <a:extLst>
              <a:ext uri="{FF2B5EF4-FFF2-40B4-BE49-F238E27FC236}">
                <a16:creationId xmlns:a16="http://schemas.microsoft.com/office/drawing/2014/main" id="{EBFD07FC-3770-2A27-B10B-E0B989C2D04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0148"/>
          <a:stretch/>
        </p:blipFill>
        <p:spPr bwMode="auto">
          <a:xfrm>
            <a:off x="106435" y="2517250"/>
            <a:ext cx="6238947" cy="5047332"/>
          </a:xfrm>
          <a:prstGeom prst="rect">
            <a:avLst/>
          </a:prstGeom>
          <a:noFill/>
          <a:extLst>
            <a:ext uri="{909E8E84-426E-40DD-AFC4-6F175D3DCCD1}">
              <a14:hiddenFill xmlns:a14="http://schemas.microsoft.com/office/drawing/2010/main">
                <a:solidFill>
                  <a:srgbClr val="FFFFFF"/>
                </a:solidFill>
              </a14:hiddenFill>
            </a:ext>
          </a:extLst>
        </p:spPr>
      </p:pic>
      <p:sp>
        <p:nvSpPr>
          <p:cNvPr id="4" name="f-PO by insertion copolymerization">
            <a:extLst>
              <a:ext uri="{FF2B5EF4-FFF2-40B4-BE49-F238E27FC236}">
                <a16:creationId xmlns:a16="http://schemas.microsoft.com/office/drawing/2014/main" id="{A2D8E884-6C57-4127-9E11-4A94B6634291}"/>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DFT: LEVEL OF THEORY, TDDFT</a:t>
            </a:r>
          </a:p>
        </p:txBody>
      </p:sp>
      <p:sp>
        <p:nvSpPr>
          <p:cNvPr id="2" name="TextBox 1">
            <a:extLst>
              <a:ext uri="{FF2B5EF4-FFF2-40B4-BE49-F238E27FC236}">
                <a16:creationId xmlns:a16="http://schemas.microsoft.com/office/drawing/2014/main" id="{9CDAB46A-7181-5269-D8C3-1F52FD521FDE}"/>
              </a:ext>
            </a:extLst>
          </p:cNvPr>
          <p:cNvSpPr txBox="1"/>
          <p:nvPr/>
        </p:nvSpPr>
        <p:spPr>
          <a:xfrm>
            <a:off x="526901" y="7949711"/>
            <a:ext cx="11950998" cy="1210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For TDDFT calculations, agreement with the experimental UV-vis absorption spectrum was used to benchmark performance. Similarly, </a:t>
            </a:r>
            <a:r>
              <a:rPr kumimoji="0" lang="en-US" sz="2400" i="0" u="none" strike="noStrike" cap="none" spc="0" normalizeH="0" baseline="0" dirty="0">
                <a:ln>
                  <a:noFill/>
                </a:ln>
                <a:solidFill>
                  <a:srgbClr val="000000"/>
                </a:solidFill>
                <a:effectLst/>
                <a:uFillTx/>
                <a:latin typeface="Helvetica Neue"/>
                <a:ea typeface="Helvetica Neue"/>
                <a:cs typeface="Helvetica Neue"/>
                <a:sym typeface="Helvetica Neue"/>
              </a:rPr>
              <a:t>B3LYP/def2-TZVPP with CPCM(CHCl</a:t>
            </a:r>
            <a:r>
              <a:rPr kumimoji="0" lang="en-US" sz="2400" i="0" u="none" strike="noStrike" cap="none" spc="0" normalizeH="0" baseline="-25000" dirty="0">
                <a:ln>
                  <a:noFill/>
                </a:ln>
                <a:solidFill>
                  <a:srgbClr val="000000"/>
                </a:solidFill>
                <a:effectLst/>
                <a:uFillTx/>
                <a:latin typeface="Helvetica Neue"/>
                <a:ea typeface="Helvetica Neue"/>
                <a:cs typeface="Helvetica Neue"/>
                <a:sym typeface="Helvetica Neue"/>
              </a:rPr>
              <a:t>3</a:t>
            </a:r>
            <a:r>
              <a:rPr kumimoji="0" lang="en-US" sz="2400" i="0" u="none" strike="noStrike" cap="none" spc="0" normalizeH="0" baseline="0" dirty="0">
                <a:ln>
                  <a:noFill/>
                </a:ln>
                <a:solidFill>
                  <a:srgbClr val="000000"/>
                </a:solidFill>
                <a:effectLst/>
                <a:uFillTx/>
                <a:latin typeface="Helvetica Neue"/>
                <a:ea typeface="Helvetica Neue"/>
                <a:cs typeface="Helvetica Neue"/>
                <a:sym typeface="Helvetica Neue"/>
              </a:rPr>
              <a:t>)</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 was found to give the closest agreement.</a:t>
            </a:r>
            <a:endParaRPr kumimoji="0" lang="en-US" sz="2400"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pic>
        <p:nvPicPr>
          <p:cNvPr id="6" name="Picture 1">
            <a:extLst>
              <a:ext uri="{FF2B5EF4-FFF2-40B4-BE49-F238E27FC236}">
                <a16:creationId xmlns:a16="http://schemas.microsoft.com/office/drawing/2014/main" id="{EA4FC932-C0C0-0457-E191-7057EC2F53D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852" r="-665"/>
          <a:stretch/>
        </p:blipFill>
        <p:spPr bwMode="auto">
          <a:xfrm>
            <a:off x="6539128" y="2517250"/>
            <a:ext cx="6359237" cy="504733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F656BD1-CCBC-E0B5-6317-7A9203A7416B}"/>
              </a:ext>
            </a:extLst>
          </p:cNvPr>
          <p:cNvSpPr txBox="1"/>
          <p:nvPr/>
        </p:nvSpPr>
        <p:spPr>
          <a:xfrm>
            <a:off x="1842178" y="2045326"/>
            <a:ext cx="356096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TDDFT UV-vis spectrum</a:t>
            </a:r>
          </a:p>
        </p:txBody>
      </p:sp>
      <p:sp>
        <p:nvSpPr>
          <p:cNvPr id="8" name="TextBox 7">
            <a:extLst>
              <a:ext uri="{FF2B5EF4-FFF2-40B4-BE49-F238E27FC236}">
                <a16:creationId xmlns:a16="http://schemas.microsoft.com/office/drawing/2014/main" id="{BDC756D6-C67C-7AE1-D92A-AA4B59147962}"/>
              </a:ext>
            </a:extLst>
          </p:cNvPr>
          <p:cNvSpPr txBox="1"/>
          <p:nvPr/>
        </p:nvSpPr>
        <p:spPr>
          <a:xfrm>
            <a:off x="8108831" y="2045326"/>
            <a:ext cx="4101423"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TDDFT UV-vis spectrum, full</a:t>
            </a:r>
          </a:p>
        </p:txBody>
      </p:sp>
    </p:spTree>
    <p:extLst>
      <p:ext uri="{BB962C8B-B14F-4D97-AF65-F5344CB8AC3E}">
        <p14:creationId xmlns:p14="http://schemas.microsoft.com/office/powerpoint/2010/main" val="3442880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4B1F41-4E84-5750-A476-1490C1917144}"/>
            </a:ext>
          </a:extLst>
        </p:cNvPr>
        <p:cNvGrpSpPr/>
        <p:nvPr/>
      </p:nvGrpSpPr>
      <p:grpSpPr>
        <a:xfrm>
          <a:off x="0" y="0"/>
          <a:ext cx="0" cy="0"/>
          <a:chOff x="0" y="0"/>
          <a:chExt cx="0" cy="0"/>
        </a:xfrm>
      </p:grpSpPr>
      <p:pic>
        <p:nvPicPr>
          <p:cNvPr id="1025" name="Picture 1">
            <a:extLst>
              <a:ext uri="{FF2B5EF4-FFF2-40B4-BE49-F238E27FC236}">
                <a16:creationId xmlns:a16="http://schemas.microsoft.com/office/drawing/2014/main" id="{8831747C-E0C5-C28F-DF92-BBF05D13EFC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0148"/>
          <a:stretch/>
        </p:blipFill>
        <p:spPr bwMode="auto">
          <a:xfrm>
            <a:off x="106435" y="2517250"/>
            <a:ext cx="6238947" cy="5047332"/>
          </a:xfrm>
          <a:prstGeom prst="rect">
            <a:avLst/>
          </a:prstGeom>
          <a:noFill/>
          <a:extLst>
            <a:ext uri="{909E8E84-426E-40DD-AFC4-6F175D3DCCD1}">
              <a14:hiddenFill xmlns:a14="http://schemas.microsoft.com/office/drawing/2010/main">
                <a:solidFill>
                  <a:srgbClr val="FFFFFF"/>
                </a:solidFill>
              </a14:hiddenFill>
            </a:ext>
          </a:extLst>
        </p:spPr>
      </p:pic>
      <p:sp>
        <p:nvSpPr>
          <p:cNvPr id="4" name="f-PO by insertion copolymerization">
            <a:extLst>
              <a:ext uri="{FF2B5EF4-FFF2-40B4-BE49-F238E27FC236}">
                <a16:creationId xmlns:a16="http://schemas.microsoft.com/office/drawing/2014/main" id="{C18B573C-F1DC-DC92-C15F-0E08C12B37DF}"/>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DFT: LEVEL OF THEORY, TDDFT</a:t>
            </a:r>
          </a:p>
        </p:txBody>
      </p:sp>
      <p:sp>
        <p:nvSpPr>
          <p:cNvPr id="2" name="TextBox 1">
            <a:extLst>
              <a:ext uri="{FF2B5EF4-FFF2-40B4-BE49-F238E27FC236}">
                <a16:creationId xmlns:a16="http://schemas.microsoft.com/office/drawing/2014/main" id="{A4EFDC1F-6A0E-3A25-67DC-E0DC21878747}"/>
              </a:ext>
            </a:extLst>
          </p:cNvPr>
          <p:cNvSpPr txBox="1"/>
          <p:nvPr/>
        </p:nvSpPr>
        <p:spPr>
          <a:xfrm>
            <a:off x="526901" y="7949711"/>
            <a:ext cx="11950998" cy="1210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For TDDFT calculations, agreement with the experimental UV-vis absorption spectrum was used to benchmark performance. Similarly, </a:t>
            </a:r>
            <a:r>
              <a:rPr kumimoji="0" lang="en-US" sz="2400" i="0" u="none" strike="noStrike" cap="none" spc="0" normalizeH="0" baseline="0" dirty="0">
                <a:ln>
                  <a:noFill/>
                </a:ln>
                <a:solidFill>
                  <a:srgbClr val="000000"/>
                </a:solidFill>
                <a:effectLst/>
                <a:uFillTx/>
                <a:latin typeface="Helvetica Neue"/>
                <a:ea typeface="Helvetica Neue"/>
                <a:cs typeface="Helvetica Neue"/>
                <a:sym typeface="Helvetica Neue"/>
              </a:rPr>
              <a:t>B3LYP/def2-TZVPP with CPCM(CHCl</a:t>
            </a:r>
            <a:r>
              <a:rPr kumimoji="0" lang="en-US" sz="2400" i="0" u="none" strike="noStrike" cap="none" spc="0" normalizeH="0" baseline="-25000" dirty="0">
                <a:ln>
                  <a:noFill/>
                </a:ln>
                <a:solidFill>
                  <a:srgbClr val="000000"/>
                </a:solidFill>
                <a:effectLst/>
                <a:uFillTx/>
                <a:latin typeface="Helvetica Neue"/>
                <a:ea typeface="Helvetica Neue"/>
                <a:cs typeface="Helvetica Neue"/>
                <a:sym typeface="Helvetica Neue"/>
              </a:rPr>
              <a:t>3</a:t>
            </a:r>
            <a:r>
              <a:rPr kumimoji="0" lang="en-US" sz="2400" i="0" u="none" strike="noStrike" cap="none" spc="0" normalizeH="0" baseline="0" dirty="0">
                <a:ln>
                  <a:noFill/>
                </a:ln>
                <a:solidFill>
                  <a:srgbClr val="000000"/>
                </a:solidFill>
                <a:effectLst/>
                <a:uFillTx/>
                <a:latin typeface="Helvetica Neue"/>
                <a:ea typeface="Helvetica Neue"/>
                <a:cs typeface="Helvetica Neue"/>
                <a:sym typeface="Helvetica Neue"/>
              </a:rPr>
              <a:t>)</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 was found to give the closest agreement.</a:t>
            </a:r>
            <a:endParaRPr kumimoji="0" lang="en-US" sz="2400"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pic>
        <p:nvPicPr>
          <p:cNvPr id="5" name="Picture 4">
            <a:extLst>
              <a:ext uri="{FF2B5EF4-FFF2-40B4-BE49-F238E27FC236}">
                <a16:creationId xmlns:a16="http://schemas.microsoft.com/office/drawing/2014/main" id="{25A91916-4BB8-1097-0DF8-1FE98ADF52B9}"/>
              </a:ext>
            </a:extLst>
          </p:cNvPr>
          <p:cNvPicPr>
            <a:picLocks noChangeAspect="1"/>
          </p:cNvPicPr>
          <p:nvPr/>
        </p:nvPicPr>
        <p:blipFill>
          <a:blip r:embed="rId4" cstate="print">
            <a:extLst>
              <a:ext uri="{28A0092B-C50C-407E-A947-70E740481C1C}">
                <a14:useLocalDpi xmlns:a14="http://schemas.microsoft.com/office/drawing/2010/main" val="0"/>
              </a:ext>
            </a:extLst>
          </a:blip>
          <a:srcRect l="4439" t="8274" r="8882" b="2576"/>
          <a:stretch/>
        </p:blipFill>
        <p:spPr bwMode="auto">
          <a:xfrm>
            <a:off x="6450322" y="2517250"/>
            <a:ext cx="6568333" cy="5174238"/>
          </a:xfrm>
          <a:prstGeom prst="rect">
            <a:avLst/>
          </a:prstGeom>
          <a:noFill/>
          <a:ln>
            <a:noFill/>
          </a:ln>
        </p:spPr>
      </p:pic>
      <p:sp>
        <p:nvSpPr>
          <p:cNvPr id="3" name="TextBox 2">
            <a:extLst>
              <a:ext uri="{FF2B5EF4-FFF2-40B4-BE49-F238E27FC236}">
                <a16:creationId xmlns:a16="http://schemas.microsoft.com/office/drawing/2014/main" id="{47580C3F-F0ED-7F5F-60F8-2CFAA70DDA63}"/>
              </a:ext>
            </a:extLst>
          </p:cNvPr>
          <p:cNvSpPr txBox="1"/>
          <p:nvPr/>
        </p:nvSpPr>
        <p:spPr>
          <a:xfrm>
            <a:off x="7956431" y="2045326"/>
            <a:ext cx="4249424"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experimental UV-vis spectrum</a:t>
            </a:r>
          </a:p>
        </p:txBody>
      </p:sp>
      <p:sp>
        <p:nvSpPr>
          <p:cNvPr id="6" name="TextBox 5">
            <a:extLst>
              <a:ext uri="{FF2B5EF4-FFF2-40B4-BE49-F238E27FC236}">
                <a16:creationId xmlns:a16="http://schemas.microsoft.com/office/drawing/2014/main" id="{9AB37B21-D082-691A-97F5-6F6773A2F710}"/>
              </a:ext>
            </a:extLst>
          </p:cNvPr>
          <p:cNvSpPr txBox="1"/>
          <p:nvPr/>
        </p:nvSpPr>
        <p:spPr>
          <a:xfrm>
            <a:off x="1842178" y="2045326"/>
            <a:ext cx="3560967"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TDDFT UV-vis spectrum</a:t>
            </a:r>
          </a:p>
        </p:txBody>
      </p:sp>
    </p:spTree>
    <p:extLst>
      <p:ext uri="{BB962C8B-B14F-4D97-AF65-F5344CB8AC3E}">
        <p14:creationId xmlns:p14="http://schemas.microsoft.com/office/powerpoint/2010/main" val="3347847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PO by insertion copolymerization">
            <a:extLst>
              <a:ext uri="{FF2B5EF4-FFF2-40B4-BE49-F238E27FC236}">
                <a16:creationId xmlns:a16="http://schemas.microsoft.com/office/drawing/2014/main" id="{C6F81760-84A9-A72B-10DF-3547088EF208}"/>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INITIAL OBSERVATIONS: TRENDS IN </a:t>
            </a:r>
            <a:r>
              <a:rPr lang="el-GR" sz="2426" dirty="0">
                <a:latin typeface="Roboto"/>
              </a:rPr>
              <a:t>λ</a:t>
            </a:r>
            <a:r>
              <a:rPr lang="en-US" sz="2426" dirty="0">
                <a:latin typeface="Roboto"/>
              </a:rPr>
              <a:t>MAX, AGOSTIC INTERACTIONS</a:t>
            </a:r>
          </a:p>
        </p:txBody>
      </p:sp>
      <p:pic>
        <p:nvPicPr>
          <p:cNvPr id="6" name="Picture 5">
            <a:extLst>
              <a:ext uri="{FF2B5EF4-FFF2-40B4-BE49-F238E27FC236}">
                <a16:creationId xmlns:a16="http://schemas.microsoft.com/office/drawing/2014/main" id="{924ADAA6-5EB6-4993-B378-CCB1A8220031}"/>
              </a:ext>
            </a:extLst>
          </p:cNvPr>
          <p:cNvPicPr>
            <a:picLocks noChangeAspect="1"/>
          </p:cNvPicPr>
          <p:nvPr/>
        </p:nvPicPr>
        <p:blipFill>
          <a:blip r:embed="rId3"/>
          <a:stretch>
            <a:fillRect/>
          </a:stretch>
        </p:blipFill>
        <p:spPr>
          <a:xfrm>
            <a:off x="2873375" y="1976706"/>
            <a:ext cx="7258050" cy="4972050"/>
          </a:xfrm>
          <a:prstGeom prst="rect">
            <a:avLst/>
          </a:prstGeom>
        </p:spPr>
      </p:pic>
      <p:cxnSp>
        <p:nvCxnSpPr>
          <p:cNvPr id="8" name="Straight Connector 7">
            <a:extLst>
              <a:ext uri="{FF2B5EF4-FFF2-40B4-BE49-F238E27FC236}">
                <a16:creationId xmlns:a16="http://schemas.microsoft.com/office/drawing/2014/main" id="{BDD8E8BB-4427-319D-9BD3-A385556C395A}"/>
              </a:ext>
            </a:extLst>
          </p:cNvPr>
          <p:cNvCxnSpPr>
            <a:cxnSpLocks/>
          </p:cNvCxnSpPr>
          <p:nvPr/>
        </p:nvCxnSpPr>
        <p:spPr>
          <a:xfrm flipV="1">
            <a:off x="7004050" y="3710256"/>
            <a:ext cx="1063625" cy="276225"/>
          </a:xfrm>
          <a:prstGeom prst="line">
            <a:avLst/>
          </a:prstGeom>
          <a:noFill/>
          <a:ln w="127000" cap="flat">
            <a:solidFill>
              <a:srgbClr val="000000"/>
            </a:solidFill>
            <a:prstDash val="sysDot"/>
            <a:miter lim="4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D81FCB0C-0323-9F36-F53A-CE6504D68E04}"/>
              </a:ext>
            </a:extLst>
          </p:cNvPr>
          <p:cNvSpPr txBox="1"/>
          <p:nvPr/>
        </p:nvSpPr>
        <p:spPr>
          <a:xfrm>
            <a:off x="7604874" y="5106267"/>
            <a:ext cx="4511654"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Helvetica Neue"/>
                <a:ea typeface="Helvetica Neue"/>
                <a:cs typeface="Helvetica Neue"/>
                <a:sym typeface="Helvetica Neue"/>
              </a:rPr>
              <a:t>Agostic</a:t>
            </a:r>
            <a:r>
              <a:rPr kumimoji="0" lang="en-US" sz="2800" b="0" i="0" u="none" strike="noStrike" cap="none" spc="0" normalizeH="0" baseline="0" dirty="0">
                <a:ln>
                  <a:noFill/>
                </a:ln>
                <a:solidFill>
                  <a:srgbClr val="000000"/>
                </a:solidFill>
                <a:effectLst/>
                <a:uFillTx/>
                <a:latin typeface="Helvetica Neue"/>
                <a:ea typeface="Helvetica Neue"/>
                <a:cs typeface="Helvetica Neue"/>
                <a:sym typeface="Helvetica Neue"/>
              </a:rPr>
              <a:t> interaction: 2.301 Å</a:t>
            </a:r>
          </a:p>
        </p:txBody>
      </p:sp>
      <p:sp>
        <p:nvSpPr>
          <p:cNvPr id="12" name="Arrow: Up 11">
            <a:extLst>
              <a:ext uri="{FF2B5EF4-FFF2-40B4-BE49-F238E27FC236}">
                <a16:creationId xmlns:a16="http://schemas.microsoft.com/office/drawing/2014/main" id="{93EA3C55-1851-362E-8DCF-3BE87374BF33}"/>
              </a:ext>
            </a:extLst>
          </p:cNvPr>
          <p:cNvSpPr/>
          <p:nvPr/>
        </p:nvSpPr>
        <p:spPr>
          <a:xfrm rot="20513260">
            <a:off x="7615338" y="4074790"/>
            <a:ext cx="486527" cy="952501"/>
          </a:xfrm>
          <a:prstGeom prst="upArrow">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 name="TextBox 12">
            <a:extLst>
              <a:ext uri="{FF2B5EF4-FFF2-40B4-BE49-F238E27FC236}">
                <a16:creationId xmlns:a16="http://schemas.microsoft.com/office/drawing/2014/main" id="{9FB5F13E-DF23-0C30-2BC1-88F6A17C9A2E}"/>
              </a:ext>
            </a:extLst>
          </p:cNvPr>
          <p:cNvSpPr txBox="1"/>
          <p:nvPr/>
        </p:nvSpPr>
        <p:spPr>
          <a:xfrm>
            <a:off x="526901" y="7262924"/>
            <a:ext cx="11950998" cy="21800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120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While we refer to these complexes as T-shaped, they often feature an </a:t>
            </a:r>
            <a:r>
              <a:rPr kumimoji="0" lang="en-US" sz="2400" b="0" i="0" u="none" strike="noStrike" cap="none" spc="0" normalizeH="0" baseline="0" dirty="0" err="1">
                <a:ln>
                  <a:noFill/>
                </a:ln>
                <a:solidFill>
                  <a:srgbClr val="000000"/>
                </a:solidFill>
                <a:effectLst/>
                <a:uFillTx/>
                <a:latin typeface="Helvetica Neue"/>
                <a:ea typeface="Helvetica Neue"/>
                <a:cs typeface="Helvetica Neue"/>
                <a:sym typeface="Helvetica Neue"/>
              </a:rPr>
              <a:t>agostic</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 interaction in the fourth site. The distance between Pd and H correlates with the strength of the interaction.</a:t>
            </a:r>
            <a:endParaRPr lang="en-US" b="0" dirty="0"/>
          </a:p>
          <a:p>
            <a:pPr marL="0" marR="0" indent="0" algn="just" defTabSz="584200" rtl="0" fontAlgn="auto" latinLnBrk="0" hangingPunct="0">
              <a:lnSpc>
                <a:spcPct val="100000"/>
              </a:lnSpc>
              <a:spcBef>
                <a:spcPts val="0"/>
              </a:spcBef>
              <a:spcAft>
                <a:spcPts val="60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My hypothesis is that the lack of a strong bonding interaction in this site lowers the LUMO (</a:t>
            </a:r>
            <a:r>
              <a:rPr lang="el-GR" b="0" dirty="0">
                <a:latin typeface="Helvetica" panose="020B0604020202020204" pitchFamily="34" charset="0"/>
                <a:cs typeface="Helvetica" panose="020B0604020202020204" pitchFamily="34" charset="0"/>
              </a:rPr>
              <a:t>σ</a:t>
            </a:r>
            <a:r>
              <a:rPr lang="en-US" b="0" dirty="0">
                <a:latin typeface="Helvetica" panose="020B0604020202020204" pitchFamily="34" charset="0"/>
                <a:cs typeface="Helvetica" panose="020B0604020202020204" pitchFamily="34" charset="0"/>
              </a:rPr>
              <a:t>*</a:t>
            </a:r>
            <a:r>
              <a:rPr lang="en-US" b="0" dirty="0"/>
              <a:t>) energy. Thus, </a:t>
            </a:r>
            <a:r>
              <a:rPr lang="el-GR" b="0" i="1" dirty="0">
                <a:latin typeface="Helvetica" panose="020B0604020202020204" pitchFamily="34" charset="0"/>
                <a:cs typeface="Helvetica" panose="020B0604020202020204" pitchFamily="34" charset="0"/>
              </a:rPr>
              <a:t>λ</a:t>
            </a:r>
            <a:r>
              <a:rPr lang="en-US" b="0" i="1" baseline="-25000" dirty="0">
                <a:latin typeface="Helvetica" panose="020B0604020202020204" pitchFamily="34" charset="0"/>
                <a:cs typeface="Helvetica" panose="020B0604020202020204" pitchFamily="34" charset="0"/>
              </a:rPr>
              <a:t>max</a:t>
            </a:r>
            <a:r>
              <a:rPr lang="en-US" b="0" dirty="0">
                <a:latin typeface="Helvetica" panose="020B0604020202020204" pitchFamily="34" charset="0"/>
                <a:cs typeface="Helvetica" panose="020B0604020202020204" pitchFamily="34" charset="0"/>
              </a:rPr>
              <a:t> should correlate with agnostic interaction strength.</a:t>
            </a:r>
            <a:endPar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1858203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CC83AC-A785-614E-6967-B8D8F4883FB7}"/>
            </a:ext>
          </a:extLst>
        </p:cNvPr>
        <p:cNvGrpSpPr/>
        <p:nvPr/>
      </p:nvGrpSpPr>
      <p:grpSpPr>
        <a:xfrm>
          <a:off x="0" y="0"/>
          <a:ext cx="0" cy="0"/>
          <a:chOff x="0" y="0"/>
          <a:chExt cx="0" cy="0"/>
        </a:xfrm>
      </p:grpSpPr>
      <p:sp>
        <p:nvSpPr>
          <p:cNvPr id="2" name="f-PO by insertion copolymerization">
            <a:extLst>
              <a:ext uri="{FF2B5EF4-FFF2-40B4-BE49-F238E27FC236}">
                <a16:creationId xmlns:a16="http://schemas.microsoft.com/office/drawing/2014/main" id="{2196F1AF-A4CE-9DB5-0C40-B7C619C9A9F1}"/>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INITIAL OBSERVATIONS: TRENDS IN </a:t>
            </a:r>
            <a:r>
              <a:rPr lang="el-GR" sz="2426" dirty="0">
                <a:latin typeface="Roboto"/>
              </a:rPr>
              <a:t>λ</a:t>
            </a:r>
            <a:r>
              <a:rPr lang="en-US" sz="2426" dirty="0">
                <a:latin typeface="Roboto"/>
              </a:rPr>
              <a:t>MAX, AGOSTIC INTERACTIONS</a:t>
            </a:r>
          </a:p>
        </p:txBody>
      </p:sp>
      <p:pic>
        <p:nvPicPr>
          <p:cNvPr id="4" name="Picture 3">
            <a:extLst>
              <a:ext uri="{FF2B5EF4-FFF2-40B4-BE49-F238E27FC236}">
                <a16:creationId xmlns:a16="http://schemas.microsoft.com/office/drawing/2014/main" id="{46B8CE4E-DF72-D83E-3525-39B7F73CC26F}"/>
              </a:ext>
            </a:extLst>
          </p:cNvPr>
          <p:cNvPicPr>
            <a:picLocks noChangeAspect="1"/>
          </p:cNvPicPr>
          <p:nvPr/>
        </p:nvPicPr>
        <p:blipFill>
          <a:blip r:embed="rId3">
            <a:extLst>
              <a:ext uri="{28A0092B-C50C-407E-A947-70E740481C1C}">
                <a14:useLocalDpi xmlns:a14="http://schemas.microsoft.com/office/drawing/2010/main" val="0"/>
              </a:ext>
            </a:extLst>
          </a:blip>
          <a:srcRect l="35838" t="5498" r="35959"/>
          <a:stretch/>
        </p:blipFill>
        <p:spPr>
          <a:xfrm>
            <a:off x="167052" y="2293419"/>
            <a:ext cx="6713268" cy="5623711"/>
          </a:xfrm>
          <a:prstGeom prst="rect">
            <a:avLst/>
          </a:prstGeom>
        </p:spPr>
      </p:pic>
      <p:sp>
        <p:nvSpPr>
          <p:cNvPr id="5" name="Arrow: Left 4">
            <a:extLst>
              <a:ext uri="{FF2B5EF4-FFF2-40B4-BE49-F238E27FC236}">
                <a16:creationId xmlns:a16="http://schemas.microsoft.com/office/drawing/2014/main" id="{FABBA5A9-5B1A-330D-A273-22DEEF7D1CC4}"/>
              </a:ext>
            </a:extLst>
          </p:cNvPr>
          <p:cNvSpPr/>
          <p:nvPr/>
        </p:nvSpPr>
        <p:spPr>
          <a:xfrm>
            <a:off x="2631543" y="3295287"/>
            <a:ext cx="978408" cy="484632"/>
          </a:xfrm>
          <a:prstGeom prst="leftArrow">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 name="TextBox 8">
            <a:extLst>
              <a:ext uri="{FF2B5EF4-FFF2-40B4-BE49-F238E27FC236}">
                <a16:creationId xmlns:a16="http://schemas.microsoft.com/office/drawing/2014/main" id="{DEBEA09A-C06B-7987-C95E-39E57F1BBD4C}"/>
              </a:ext>
            </a:extLst>
          </p:cNvPr>
          <p:cNvSpPr txBox="1"/>
          <p:nvPr/>
        </p:nvSpPr>
        <p:spPr>
          <a:xfrm>
            <a:off x="3623849" y="3295287"/>
            <a:ext cx="278872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l-GR" sz="2400" b="0" i="0" u="none" strike="noStrike" kern="1200" baseline="0" dirty="0">
                <a:solidFill>
                  <a:sysClr val="windowText" lastClr="000000"/>
                </a:solidFill>
                <a:effectLst/>
              </a:rPr>
              <a:t>Δ</a:t>
            </a:r>
            <a:r>
              <a:rPr lang="en-US" sz="2400" b="0" i="0" u="none" strike="noStrike" kern="1200" baseline="0" dirty="0">
                <a:solidFill>
                  <a:sysClr val="windowText" lastClr="000000"/>
                </a:solidFill>
                <a:effectLst/>
              </a:rPr>
              <a:t>(</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lang="en-US" sz="2400" b="0" i="0" u="none" strike="noStrike" kern="1200" baseline="0" dirty="0">
                <a:solidFill>
                  <a:sysClr val="windowText" lastClr="000000"/>
                </a:solidFill>
                <a:effectLst/>
              </a:rPr>
              <a:t>) = -25.7 nm </a:t>
            </a:r>
            <a:endParaRPr lang="en-US" dirty="0"/>
          </a:p>
        </p:txBody>
      </p:sp>
      <p:sp>
        <p:nvSpPr>
          <p:cNvPr id="3" name="TextBox 2">
            <a:extLst>
              <a:ext uri="{FF2B5EF4-FFF2-40B4-BE49-F238E27FC236}">
                <a16:creationId xmlns:a16="http://schemas.microsoft.com/office/drawing/2014/main" id="{30F0C1DD-28D4-ABD4-3AFA-F67090E01ED2}"/>
              </a:ext>
            </a:extLst>
          </p:cNvPr>
          <p:cNvSpPr txBox="1"/>
          <p:nvPr/>
        </p:nvSpPr>
        <p:spPr>
          <a:xfrm>
            <a:off x="7325188" y="6435814"/>
            <a:ext cx="490038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Ligand 16511 (Kraken designation)</a:t>
            </a:r>
          </a:p>
        </p:txBody>
      </p:sp>
      <p:pic>
        <p:nvPicPr>
          <p:cNvPr id="7" name="Picture 6">
            <a:extLst>
              <a:ext uri="{FF2B5EF4-FFF2-40B4-BE49-F238E27FC236}">
                <a16:creationId xmlns:a16="http://schemas.microsoft.com/office/drawing/2014/main" id="{B66444DD-BC7E-30F1-7070-7C559CCDED3A}"/>
              </a:ext>
            </a:extLst>
          </p:cNvPr>
          <p:cNvPicPr>
            <a:picLocks noChangeAspect="1"/>
          </p:cNvPicPr>
          <p:nvPr/>
        </p:nvPicPr>
        <p:blipFill>
          <a:blip r:embed="rId4"/>
          <a:stretch>
            <a:fillRect/>
          </a:stretch>
        </p:blipFill>
        <p:spPr>
          <a:xfrm>
            <a:off x="7325188" y="2800196"/>
            <a:ext cx="4927026" cy="3139969"/>
          </a:xfrm>
          <a:prstGeom prst="rect">
            <a:avLst/>
          </a:prstGeom>
        </p:spPr>
      </p:pic>
      <p:sp>
        <p:nvSpPr>
          <p:cNvPr id="8" name="TextBox 7">
            <a:extLst>
              <a:ext uri="{FF2B5EF4-FFF2-40B4-BE49-F238E27FC236}">
                <a16:creationId xmlns:a16="http://schemas.microsoft.com/office/drawing/2014/main" id="{BCAC2C65-BFF7-F736-4519-A25823BCD96F}"/>
              </a:ext>
            </a:extLst>
          </p:cNvPr>
          <p:cNvSpPr txBox="1"/>
          <p:nvPr/>
        </p:nvSpPr>
        <p:spPr>
          <a:xfrm>
            <a:off x="526901" y="8191403"/>
            <a:ext cx="11950998" cy="13644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120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As an example, this ligand features neopentyl groups which allow the H to come in closer proximity to Pd. As a result, the stronger </a:t>
            </a:r>
            <a:r>
              <a:rPr kumimoji="0" lang="en-US" sz="2400" b="0" i="0" u="none" strike="noStrike" cap="none" spc="0" normalizeH="0" baseline="0" dirty="0" err="1">
                <a:ln>
                  <a:noFill/>
                </a:ln>
                <a:solidFill>
                  <a:srgbClr val="000000"/>
                </a:solidFill>
                <a:effectLst/>
                <a:uFillTx/>
                <a:latin typeface="Helvetica Neue"/>
                <a:ea typeface="Helvetica Neue"/>
                <a:cs typeface="Helvetica Neue"/>
                <a:sym typeface="Helvetica Neue"/>
              </a:rPr>
              <a:t>agostic</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 interaction leads to a </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 blueshift of over 25 nm!</a:t>
            </a:r>
          </a:p>
        </p:txBody>
      </p:sp>
    </p:spTree>
    <p:extLst>
      <p:ext uri="{BB962C8B-B14F-4D97-AF65-F5344CB8AC3E}">
        <p14:creationId xmlns:p14="http://schemas.microsoft.com/office/powerpoint/2010/main" val="3456902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70C4C0-F3F5-1ED0-3789-BB895702B384}"/>
            </a:ext>
          </a:extLst>
        </p:cNvPr>
        <p:cNvGrpSpPr/>
        <p:nvPr/>
      </p:nvGrpSpPr>
      <p:grpSpPr>
        <a:xfrm>
          <a:off x="0" y="0"/>
          <a:ext cx="0" cy="0"/>
          <a:chOff x="0" y="0"/>
          <a:chExt cx="0" cy="0"/>
        </a:xfrm>
      </p:grpSpPr>
      <p:sp>
        <p:nvSpPr>
          <p:cNvPr id="2" name="f-PO by insertion copolymerization">
            <a:extLst>
              <a:ext uri="{FF2B5EF4-FFF2-40B4-BE49-F238E27FC236}">
                <a16:creationId xmlns:a16="http://schemas.microsoft.com/office/drawing/2014/main" id="{34515429-FD7D-8936-FEAA-1B3FC0C997BE}"/>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INITIAL OBSERVATIONS: TRENDS IN </a:t>
            </a:r>
            <a:r>
              <a:rPr lang="el-GR" sz="2426" dirty="0">
                <a:latin typeface="Roboto"/>
              </a:rPr>
              <a:t>λ</a:t>
            </a:r>
            <a:r>
              <a:rPr lang="en-US" sz="2426" dirty="0">
                <a:latin typeface="Roboto"/>
              </a:rPr>
              <a:t>MAX, AGOSTIC INTERACTIONS</a:t>
            </a:r>
          </a:p>
        </p:txBody>
      </p:sp>
      <p:pic>
        <p:nvPicPr>
          <p:cNvPr id="4" name="Picture 3">
            <a:extLst>
              <a:ext uri="{FF2B5EF4-FFF2-40B4-BE49-F238E27FC236}">
                <a16:creationId xmlns:a16="http://schemas.microsoft.com/office/drawing/2014/main" id="{91D1FC98-AD69-DD51-ADFB-F0DE17C99A23}"/>
              </a:ext>
            </a:extLst>
          </p:cNvPr>
          <p:cNvPicPr>
            <a:picLocks noChangeAspect="1"/>
          </p:cNvPicPr>
          <p:nvPr/>
        </p:nvPicPr>
        <p:blipFill>
          <a:blip r:embed="rId3">
            <a:extLst>
              <a:ext uri="{28A0092B-C50C-407E-A947-70E740481C1C}">
                <a14:useLocalDpi xmlns:a14="http://schemas.microsoft.com/office/drawing/2010/main" val="0"/>
              </a:ext>
            </a:extLst>
          </a:blip>
          <a:srcRect l="35838" t="5228" r="35959"/>
          <a:stretch/>
        </p:blipFill>
        <p:spPr>
          <a:xfrm>
            <a:off x="167052" y="2277374"/>
            <a:ext cx="6713268" cy="5639756"/>
          </a:xfrm>
          <a:prstGeom prst="rect">
            <a:avLst/>
          </a:prstGeom>
        </p:spPr>
      </p:pic>
      <p:sp>
        <p:nvSpPr>
          <p:cNvPr id="5" name="Arrow: Left 4">
            <a:extLst>
              <a:ext uri="{FF2B5EF4-FFF2-40B4-BE49-F238E27FC236}">
                <a16:creationId xmlns:a16="http://schemas.microsoft.com/office/drawing/2014/main" id="{299E0F84-69D4-DA88-C785-75471B785015}"/>
              </a:ext>
            </a:extLst>
          </p:cNvPr>
          <p:cNvSpPr/>
          <p:nvPr/>
        </p:nvSpPr>
        <p:spPr>
          <a:xfrm>
            <a:off x="2631543" y="3295287"/>
            <a:ext cx="978408" cy="484632"/>
          </a:xfrm>
          <a:prstGeom prst="leftArrow">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9" name="TextBox 8">
            <a:extLst>
              <a:ext uri="{FF2B5EF4-FFF2-40B4-BE49-F238E27FC236}">
                <a16:creationId xmlns:a16="http://schemas.microsoft.com/office/drawing/2014/main" id="{240ECE21-4E61-A7E8-6067-E76026F79556}"/>
              </a:ext>
            </a:extLst>
          </p:cNvPr>
          <p:cNvSpPr txBox="1"/>
          <p:nvPr/>
        </p:nvSpPr>
        <p:spPr>
          <a:xfrm>
            <a:off x="3623849" y="3295287"/>
            <a:ext cx="278872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l-GR" sz="2400" b="0" i="0" u="none" strike="noStrike" kern="1200" baseline="0" dirty="0">
                <a:solidFill>
                  <a:sysClr val="windowText" lastClr="000000"/>
                </a:solidFill>
                <a:effectLst/>
              </a:rPr>
              <a:t>Δ</a:t>
            </a:r>
            <a:r>
              <a:rPr lang="en-US" sz="2400" b="0" i="0" u="none" strike="noStrike" kern="1200" baseline="0" dirty="0">
                <a:solidFill>
                  <a:sysClr val="windowText" lastClr="000000"/>
                </a:solidFill>
                <a:effectLst/>
              </a:rPr>
              <a:t>(</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lang="en-US" sz="2400" b="0" i="0" u="none" strike="noStrike" kern="1200" baseline="0" dirty="0">
                <a:solidFill>
                  <a:sysClr val="windowText" lastClr="000000"/>
                </a:solidFill>
                <a:effectLst/>
              </a:rPr>
              <a:t>) = -25.7 nm </a:t>
            </a:r>
            <a:endParaRPr lang="en-US" dirty="0"/>
          </a:p>
        </p:txBody>
      </p:sp>
      <p:pic>
        <p:nvPicPr>
          <p:cNvPr id="14" name="Picture 13">
            <a:extLst>
              <a:ext uri="{FF2B5EF4-FFF2-40B4-BE49-F238E27FC236}">
                <a16:creationId xmlns:a16="http://schemas.microsoft.com/office/drawing/2014/main" id="{2EA6EDAF-B6C7-13D0-8144-6A55118F0BF0}"/>
              </a:ext>
            </a:extLst>
          </p:cNvPr>
          <p:cNvPicPr>
            <a:picLocks noChangeAspect="1"/>
          </p:cNvPicPr>
          <p:nvPr/>
        </p:nvPicPr>
        <p:blipFill>
          <a:blip r:embed="rId4"/>
          <a:stretch>
            <a:fillRect/>
          </a:stretch>
        </p:blipFill>
        <p:spPr>
          <a:xfrm>
            <a:off x="6876144" y="2173855"/>
            <a:ext cx="5599880" cy="5384500"/>
          </a:xfrm>
          <a:prstGeom prst="rect">
            <a:avLst/>
          </a:prstGeom>
        </p:spPr>
      </p:pic>
      <p:cxnSp>
        <p:nvCxnSpPr>
          <p:cNvPr id="15" name="Straight Connector 14">
            <a:extLst>
              <a:ext uri="{FF2B5EF4-FFF2-40B4-BE49-F238E27FC236}">
                <a16:creationId xmlns:a16="http://schemas.microsoft.com/office/drawing/2014/main" id="{1F5C9BD5-44B0-6499-77DF-DBA8EBF5D5A5}"/>
              </a:ext>
            </a:extLst>
          </p:cNvPr>
          <p:cNvCxnSpPr>
            <a:cxnSpLocks/>
          </p:cNvCxnSpPr>
          <p:nvPr/>
        </p:nvCxnSpPr>
        <p:spPr>
          <a:xfrm flipV="1">
            <a:off x="10568669" y="5538336"/>
            <a:ext cx="330200" cy="293956"/>
          </a:xfrm>
          <a:prstGeom prst="line">
            <a:avLst/>
          </a:prstGeom>
          <a:noFill/>
          <a:ln w="63500" cap="flat">
            <a:solidFill>
              <a:srgbClr val="000000"/>
            </a:solidFill>
            <a:prstDash val="sysDot"/>
            <a:miter lim="400000"/>
          </a:ln>
          <a:effectLst/>
          <a:sp3d/>
        </p:spPr>
        <p:style>
          <a:lnRef idx="0">
            <a:scrgbClr r="0" g="0" b="0"/>
          </a:lnRef>
          <a:fillRef idx="0">
            <a:scrgbClr r="0" g="0" b="0"/>
          </a:fillRef>
          <a:effectRef idx="0">
            <a:scrgbClr r="0" g="0" b="0"/>
          </a:effectRef>
          <a:fontRef idx="none"/>
        </p:style>
      </p:cxnSp>
      <p:sp>
        <p:nvSpPr>
          <p:cNvPr id="16" name="TextBox 15">
            <a:extLst>
              <a:ext uri="{FF2B5EF4-FFF2-40B4-BE49-F238E27FC236}">
                <a16:creationId xmlns:a16="http://schemas.microsoft.com/office/drawing/2014/main" id="{C925BEF2-F489-E749-EC80-7A3B371730BD}"/>
              </a:ext>
            </a:extLst>
          </p:cNvPr>
          <p:cNvSpPr txBox="1"/>
          <p:nvPr/>
        </p:nvSpPr>
        <p:spPr>
          <a:xfrm>
            <a:off x="11150601" y="6280586"/>
            <a:ext cx="1454923" cy="53347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Helvetica Neue"/>
                <a:ea typeface="Helvetica Neue"/>
                <a:cs typeface="Helvetica Neue"/>
                <a:sym typeface="Helvetica Neue"/>
              </a:rPr>
              <a:t>2.056 Å</a:t>
            </a:r>
          </a:p>
        </p:txBody>
      </p:sp>
      <p:sp>
        <p:nvSpPr>
          <p:cNvPr id="17" name="Arrow: Up 16">
            <a:extLst>
              <a:ext uri="{FF2B5EF4-FFF2-40B4-BE49-F238E27FC236}">
                <a16:creationId xmlns:a16="http://schemas.microsoft.com/office/drawing/2014/main" id="{DF981E06-58C3-385A-5B99-34D01C7A30CC}"/>
              </a:ext>
            </a:extLst>
          </p:cNvPr>
          <p:cNvSpPr/>
          <p:nvPr/>
        </p:nvSpPr>
        <p:spPr>
          <a:xfrm rot="19257068">
            <a:off x="10827899" y="5715380"/>
            <a:ext cx="437929" cy="641594"/>
          </a:xfrm>
          <a:prstGeom prst="upArrow">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4" name="TextBox 23">
            <a:extLst>
              <a:ext uri="{FF2B5EF4-FFF2-40B4-BE49-F238E27FC236}">
                <a16:creationId xmlns:a16="http://schemas.microsoft.com/office/drawing/2014/main" id="{1A58293B-F565-5C90-F547-88F54D93579C}"/>
              </a:ext>
            </a:extLst>
          </p:cNvPr>
          <p:cNvSpPr txBox="1"/>
          <p:nvPr/>
        </p:nvSpPr>
        <p:spPr>
          <a:xfrm>
            <a:off x="526901" y="8191403"/>
            <a:ext cx="11950998" cy="13644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120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As an example, this ligand features neopentyl groups which allow the H to come in closer proximity to Pd. As a result, the stronger </a:t>
            </a:r>
            <a:r>
              <a:rPr kumimoji="0" lang="en-US" sz="2400" b="0" i="0" u="none" strike="noStrike" cap="none" spc="0" normalizeH="0" baseline="0" dirty="0" err="1">
                <a:ln>
                  <a:noFill/>
                </a:ln>
                <a:solidFill>
                  <a:srgbClr val="000000"/>
                </a:solidFill>
                <a:effectLst/>
                <a:uFillTx/>
                <a:latin typeface="Helvetica Neue"/>
                <a:ea typeface="Helvetica Neue"/>
                <a:cs typeface="Helvetica Neue"/>
                <a:sym typeface="Helvetica Neue"/>
              </a:rPr>
              <a:t>agostic</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 interaction leads to a </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 blueshift of over 25 nm!</a:t>
            </a:r>
          </a:p>
        </p:txBody>
      </p:sp>
    </p:spTree>
    <p:extLst>
      <p:ext uri="{BB962C8B-B14F-4D97-AF65-F5344CB8AC3E}">
        <p14:creationId xmlns:p14="http://schemas.microsoft.com/office/powerpoint/2010/main" val="3408260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C8A6DF-B5EE-4693-B1AB-FF15975387F1}"/>
              </a:ext>
            </a:extLst>
          </p:cNvPr>
          <p:cNvSpPr/>
          <p:nvPr/>
        </p:nvSpPr>
        <p:spPr>
          <a:xfrm rot="1447388">
            <a:off x="3310415" y="1212228"/>
            <a:ext cx="189592" cy="411642"/>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398" tIns="47398" rIns="47398" bIns="47398" numCol="1" spcCol="38100" rtlCol="0" anchor="ctr">
            <a:spAutoFit/>
          </a:bodyPr>
          <a:lstStyle/>
          <a:p>
            <a:endParaRPr lang="en-US" sz="2053" b="0">
              <a:solidFill>
                <a:srgbClr val="FFFFFF"/>
              </a:solidFill>
              <a:latin typeface="+mn-lt"/>
              <a:ea typeface="+mn-ea"/>
              <a:cs typeface="+mn-cs"/>
              <a:sym typeface="Helvetica Neue Medium"/>
            </a:endParaRPr>
          </a:p>
        </p:txBody>
      </p:sp>
      <p:sp>
        <p:nvSpPr>
          <p:cNvPr id="73" name="f-PO by insertion copolymerization">
            <a:extLst>
              <a:ext uri="{FF2B5EF4-FFF2-40B4-BE49-F238E27FC236}">
                <a16:creationId xmlns:a16="http://schemas.microsoft.com/office/drawing/2014/main" id="{50E9BF0B-7671-4022-B093-316C9CAB2681}"/>
              </a:ext>
            </a:extLst>
          </p:cNvPr>
          <p:cNvSpPr txBox="1"/>
          <p:nvPr/>
        </p:nvSpPr>
        <p:spPr>
          <a:xfrm>
            <a:off x="1925304" y="941386"/>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ACCESSING 1-ELECTRON MANIFOLDS WITH Pd?</a:t>
            </a:r>
          </a:p>
        </p:txBody>
      </p:sp>
      <p:sp>
        <p:nvSpPr>
          <p:cNvPr id="2" name="d8 Pd, square planar">
            <a:extLst>
              <a:ext uri="{FF2B5EF4-FFF2-40B4-BE49-F238E27FC236}">
                <a16:creationId xmlns:a16="http://schemas.microsoft.com/office/drawing/2014/main" id="{ED8B572B-B775-0A4B-E799-AAC2FAD22984}"/>
              </a:ext>
            </a:extLst>
          </p:cNvPr>
          <p:cNvSpPr txBox="1"/>
          <p:nvPr/>
        </p:nvSpPr>
        <p:spPr>
          <a:xfrm>
            <a:off x="9010933" y="2375120"/>
            <a:ext cx="3009186" cy="579004"/>
          </a:xfrm>
          <a:prstGeom prst="rect">
            <a:avLst/>
          </a:prstGeom>
          <a:solidFill>
            <a:schemeClr val="bg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19062" tIns="119062" rIns="119062" bIns="119062" anchor="ctr">
            <a:spAutoFit/>
          </a:bodyPr>
          <a:lstStyle/>
          <a:p>
            <a:pPr defTabSz="649111">
              <a:defRPr sz="2200" b="0">
                <a:solidFill>
                  <a:srgbClr val="000643"/>
                </a:solidFill>
                <a:latin typeface="Helvetica"/>
                <a:ea typeface="Helvetica"/>
                <a:cs typeface="Helvetica"/>
                <a:sym typeface="Helvetica"/>
              </a:defRPr>
            </a:pPr>
            <a:r>
              <a:rPr lang="en-US" sz="2200" i="1" dirty="0">
                <a:latin typeface="Helvetica" panose="020B0604020202020204" pitchFamily="34" charset="0"/>
                <a:cs typeface="Helvetica" panose="020B0604020202020204" pitchFamily="34" charset="0"/>
              </a:rPr>
              <a:t>excited state reactivity</a:t>
            </a:r>
            <a:endParaRPr sz="2200" i="1" dirty="0">
              <a:latin typeface="Helvetica" panose="020B0604020202020204" pitchFamily="34" charset="0"/>
              <a:cs typeface="Helvetica" panose="020B0604020202020204" pitchFamily="34" charset="0"/>
            </a:endParaRPr>
          </a:p>
        </p:txBody>
      </p:sp>
      <p:sp>
        <p:nvSpPr>
          <p:cNvPr id="3" name="d8 Pd, square planar">
            <a:extLst>
              <a:ext uri="{FF2B5EF4-FFF2-40B4-BE49-F238E27FC236}">
                <a16:creationId xmlns:a16="http://schemas.microsoft.com/office/drawing/2014/main" id="{C939166E-8800-7244-C5DB-BCCC03DDDE29}"/>
              </a:ext>
            </a:extLst>
          </p:cNvPr>
          <p:cNvSpPr txBox="1"/>
          <p:nvPr/>
        </p:nvSpPr>
        <p:spPr>
          <a:xfrm>
            <a:off x="1110078" y="2374319"/>
            <a:ext cx="2726337" cy="579004"/>
          </a:xfrm>
          <a:prstGeom prst="rect">
            <a:avLst/>
          </a:prstGeom>
          <a:solidFill>
            <a:schemeClr val="bg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19062" tIns="119062" rIns="119062" bIns="119062" anchor="ctr">
            <a:spAutoFit/>
          </a:bodyPr>
          <a:lstStyle/>
          <a:p>
            <a:pPr defTabSz="649111">
              <a:defRPr sz="2200" b="0">
                <a:solidFill>
                  <a:srgbClr val="000643"/>
                </a:solidFill>
                <a:latin typeface="Helvetica"/>
                <a:ea typeface="Helvetica"/>
                <a:cs typeface="Helvetica"/>
                <a:sym typeface="Helvetica"/>
              </a:defRPr>
            </a:pPr>
            <a:r>
              <a:rPr lang="en-US" sz="2200" dirty="0">
                <a:latin typeface="Helvetica" panose="020B0604020202020204" pitchFamily="34" charset="0"/>
                <a:cs typeface="Helvetica" panose="020B0604020202020204" pitchFamily="34" charset="0"/>
              </a:rPr>
              <a:t>thermal reactivity</a:t>
            </a:r>
            <a:endParaRPr sz="2200" dirty="0">
              <a:latin typeface="Helvetica" panose="020B0604020202020204" pitchFamily="34" charset="0"/>
              <a:cs typeface="Helvetica" panose="020B0604020202020204" pitchFamily="34" charset="0"/>
            </a:endParaRPr>
          </a:p>
        </p:txBody>
      </p:sp>
      <p:sp>
        <p:nvSpPr>
          <p:cNvPr id="4" name="Rectangle">
            <a:extLst>
              <a:ext uri="{FF2B5EF4-FFF2-40B4-BE49-F238E27FC236}">
                <a16:creationId xmlns:a16="http://schemas.microsoft.com/office/drawing/2014/main" id="{1D1E75C0-C2D9-D76F-EAF6-8374663AE493}"/>
              </a:ext>
            </a:extLst>
          </p:cNvPr>
          <p:cNvSpPr/>
          <p:nvPr/>
        </p:nvSpPr>
        <p:spPr>
          <a:xfrm>
            <a:off x="4945222" y="6188651"/>
            <a:ext cx="3048352" cy="1728849"/>
          </a:xfrm>
          <a:prstGeom prst="rect">
            <a:avLst/>
          </a:prstGeom>
          <a:solidFill>
            <a:schemeClr val="bg1"/>
          </a:solidFill>
          <a:ln w="25400">
            <a:solidFill>
              <a:srgbClr val="002C51"/>
            </a:solidFill>
            <a:miter lim="400000"/>
          </a:ln>
          <a:effectLst>
            <a:outerShdw blurRad="50800" dist="38100" dir="5400000" algn="t" rotWithShape="0">
              <a:prstClr val="black">
                <a:alpha val="40000"/>
              </a:prstClr>
            </a:outerShdw>
          </a:effectLst>
        </p:spPr>
        <p:txBody>
          <a:bodyPr lIns="50800" tIns="50800" rIns="50800" bIns="50800" anchor="ctr"/>
          <a:lstStyle/>
          <a:p>
            <a:pPr>
              <a:defRPr b="0">
                <a:solidFill>
                  <a:srgbClr val="FFFFFF"/>
                </a:solidFill>
                <a:latin typeface="Helvetica Light"/>
                <a:ea typeface="Helvetica Light"/>
                <a:cs typeface="Helvetica Light"/>
                <a:sym typeface="Helvetica Light"/>
              </a:defRPr>
            </a:pPr>
            <a:endParaRPr>
              <a:latin typeface="Helvetica" panose="020B0604020202020204" pitchFamily="34" charset="0"/>
              <a:cs typeface="Helvetica" panose="020B0604020202020204" pitchFamily="34" charset="0"/>
            </a:endParaRPr>
          </a:p>
        </p:txBody>
      </p:sp>
      <p:sp>
        <p:nvSpPr>
          <p:cNvPr id="5" name="TextBox 4">
            <a:extLst>
              <a:ext uri="{FF2B5EF4-FFF2-40B4-BE49-F238E27FC236}">
                <a16:creationId xmlns:a16="http://schemas.microsoft.com/office/drawing/2014/main" id="{736B42AD-A75D-8D48-C484-86AD9AAF226C}"/>
              </a:ext>
            </a:extLst>
          </p:cNvPr>
          <p:cNvSpPr txBox="1"/>
          <p:nvPr/>
        </p:nvSpPr>
        <p:spPr>
          <a:xfrm>
            <a:off x="1520264" y="4271948"/>
            <a:ext cx="1905971"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sz="2200" b="0" dirty="0">
                <a:latin typeface="Helvetica" panose="020B0604020202020204" pitchFamily="34" charset="0"/>
                <a:cs typeface="Helvetica" panose="020B0604020202020204" pitchFamily="34" charset="0"/>
              </a:rPr>
              <a:t>Two-electron </a:t>
            </a:r>
          </a:p>
          <a:p>
            <a:r>
              <a:rPr lang="en-US" sz="2200" b="0" dirty="0">
                <a:latin typeface="Helvetica" panose="020B0604020202020204" pitchFamily="34" charset="0"/>
                <a:cs typeface="Helvetica" panose="020B0604020202020204" pitchFamily="34" charset="0"/>
              </a:rPr>
              <a:t>catalytic cycle</a:t>
            </a:r>
          </a:p>
        </p:txBody>
      </p:sp>
      <p:sp>
        <p:nvSpPr>
          <p:cNvPr id="6" name="Oval 5">
            <a:extLst>
              <a:ext uri="{FF2B5EF4-FFF2-40B4-BE49-F238E27FC236}">
                <a16:creationId xmlns:a16="http://schemas.microsoft.com/office/drawing/2014/main" id="{9387D66C-C010-521F-43C3-7CE37F3D41C0}"/>
              </a:ext>
            </a:extLst>
          </p:cNvPr>
          <p:cNvSpPr/>
          <p:nvPr/>
        </p:nvSpPr>
        <p:spPr>
          <a:xfrm>
            <a:off x="805315" y="3382869"/>
            <a:ext cx="3335867" cy="3337560"/>
          </a:xfrm>
          <a:prstGeom prst="ellipse">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8" name="Oval 7">
            <a:extLst>
              <a:ext uri="{FF2B5EF4-FFF2-40B4-BE49-F238E27FC236}">
                <a16:creationId xmlns:a16="http://schemas.microsoft.com/office/drawing/2014/main" id="{96E55517-E668-CD3B-B485-5E84C823E393}"/>
              </a:ext>
            </a:extLst>
          </p:cNvPr>
          <p:cNvSpPr>
            <a:spLocks noChangeAspect="1"/>
          </p:cNvSpPr>
          <p:nvPr/>
        </p:nvSpPr>
        <p:spPr>
          <a:xfrm>
            <a:off x="977265" y="3551897"/>
            <a:ext cx="2997982" cy="2999503"/>
          </a:xfrm>
          <a:prstGeom prst="ellipse">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9" name="Rectangle 8">
            <a:extLst>
              <a:ext uri="{FF2B5EF4-FFF2-40B4-BE49-F238E27FC236}">
                <a16:creationId xmlns:a16="http://schemas.microsoft.com/office/drawing/2014/main" id="{CC9D8C29-8ED4-A78B-D4D7-1909651AB070}"/>
              </a:ext>
            </a:extLst>
          </p:cNvPr>
          <p:cNvSpPr/>
          <p:nvPr/>
        </p:nvSpPr>
        <p:spPr>
          <a:xfrm rot="1447388">
            <a:off x="3053510" y="3245868"/>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0" name="Rectangle 9">
            <a:extLst>
              <a:ext uri="{FF2B5EF4-FFF2-40B4-BE49-F238E27FC236}">
                <a16:creationId xmlns:a16="http://schemas.microsoft.com/office/drawing/2014/main" id="{2874CFDD-00E9-4E64-B9AE-D3FDAEEF1C3D}"/>
              </a:ext>
            </a:extLst>
          </p:cNvPr>
          <p:cNvSpPr/>
          <p:nvPr/>
        </p:nvSpPr>
        <p:spPr>
          <a:xfrm rot="1447388">
            <a:off x="1652571" y="6205959"/>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1" name="Rectangle 10">
            <a:extLst>
              <a:ext uri="{FF2B5EF4-FFF2-40B4-BE49-F238E27FC236}">
                <a16:creationId xmlns:a16="http://schemas.microsoft.com/office/drawing/2014/main" id="{B95B6CD1-5DC9-9297-22C3-3E68D06B5FD8}"/>
              </a:ext>
            </a:extLst>
          </p:cNvPr>
          <p:cNvSpPr/>
          <p:nvPr/>
        </p:nvSpPr>
        <p:spPr>
          <a:xfrm rot="1447388">
            <a:off x="3205910" y="3398268"/>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2" name="Rectangle 11">
            <a:extLst>
              <a:ext uri="{FF2B5EF4-FFF2-40B4-BE49-F238E27FC236}">
                <a16:creationId xmlns:a16="http://schemas.microsoft.com/office/drawing/2014/main" id="{2AE2F3AD-E63E-8160-70DC-8F216C1D39A2}"/>
              </a:ext>
            </a:extLst>
          </p:cNvPr>
          <p:cNvSpPr/>
          <p:nvPr/>
        </p:nvSpPr>
        <p:spPr>
          <a:xfrm rot="1447388">
            <a:off x="3358310" y="3550668"/>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3" name="Rectangle 12">
            <a:extLst>
              <a:ext uri="{FF2B5EF4-FFF2-40B4-BE49-F238E27FC236}">
                <a16:creationId xmlns:a16="http://schemas.microsoft.com/office/drawing/2014/main" id="{85310C03-0714-2962-E98B-E5F93B167DB3}"/>
              </a:ext>
            </a:extLst>
          </p:cNvPr>
          <p:cNvSpPr/>
          <p:nvPr/>
        </p:nvSpPr>
        <p:spPr>
          <a:xfrm rot="1447388">
            <a:off x="3510710" y="3703068"/>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4" name="Rectangle 13">
            <a:extLst>
              <a:ext uri="{FF2B5EF4-FFF2-40B4-BE49-F238E27FC236}">
                <a16:creationId xmlns:a16="http://schemas.microsoft.com/office/drawing/2014/main" id="{F7571A01-A8E3-C45A-FAD5-18E898A18B93}"/>
              </a:ext>
            </a:extLst>
          </p:cNvPr>
          <p:cNvSpPr/>
          <p:nvPr/>
        </p:nvSpPr>
        <p:spPr>
          <a:xfrm rot="3721632">
            <a:off x="3663110" y="3855468"/>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5" name="Rectangle 14">
            <a:extLst>
              <a:ext uri="{FF2B5EF4-FFF2-40B4-BE49-F238E27FC236}">
                <a16:creationId xmlns:a16="http://schemas.microsoft.com/office/drawing/2014/main" id="{E1FD53EA-8534-7E3B-5965-72D4A7177B34}"/>
              </a:ext>
            </a:extLst>
          </p:cNvPr>
          <p:cNvSpPr/>
          <p:nvPr/>
        </p:nvSpPr>
        <p:spPr>
          <a:xfrm rot="3721632">
            <a:off x="3624517" y="3749588"/>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6" name="Rectangle 15">
            <a:extLst>
              <a:ext uri="{FF2B5EF4-FFF2-40B4-BE49-F238E27FC236}">
                <a16:creationId xmlns:a16="http://schemas.microsoft.com/office/drawing/2014/main" id="{79A3E363-806D-9B9E-1BB3-DEC0DECAA352}"/>
              </a:ext>
            </a:extLst>
          </p:cNvPr>
          <p:cNvSpPr/>
          <p:nvPr/>
        </p:nvSpPr>
        <p:spPr>
          <a:xfrm rot="1447388">
            <a:off x="1510369" y="6112076"/>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7" name="Rectangle 16">
            <a:extLst>
              <a:ext uri="{FF2B5EF4-FFF2-40B4-BE49-F238E27FC236}">
                <a16:creationId xmlns:a16="http://schemas.microsoft.com/office/drawing/2014/main" id="{B678145D-E327-6453-B9D7-9D959E3AD0CC}"/>
              </a:ext>
            </a:extLst>
          </p:cNvPr>
          <p:cNvSpPr/>
          <p:nvPr/>
        </p:nvSpPr>
        <p:spPr>
          <a:xfrm rot="1447388">
            <a:off x="1373817" y="5997522"/>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8" name="Rectangle 17">
            <a:extLst>
              <a:ext uri="{FF2B5EF4-FFF2-40B4-BE49-F238E27FC236}">
                <a16:creationId xmlns:a16="http://schemas.microsoft.com/office/drawing/2014/main" id="{38405DE8-7CA3-5652-5582-1716765F7FE0}"/>
              </a:ext>
            </a:extLst>
          </p:cNvPr>
          <p:cNvSpPr/>
          <p:nvPr/>
        </p:nvSpPr>
        <p:spPr>
          <a:xfrm rot="1447388">
            <a:off x="1270207" y="5839908"/>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19" name="Rectangle 18">
            <a:extLst>
              <a:ext uri="{FF2B5EF4-FFF2-40B4-BE49-F238E27FC236}">
                <a16:creationId xmlns:a16="http://schemas.microsoft.com/office/drawing/2014/main" id="{8C3E8296-5A4E-53A8-E566-317D59DCE328}"/>
              </a:ext>
            </a:extLst>
          </p:cNvPr>
          <p:cNvSpPr/>
          <p:nvPr/>
        </p:nvSpPr>
        <p:spPr>
          <a:xfrm rot="3210699">
            <a:off x="1169709" y="5669440"/>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0" name="Rectangle 19">
            <a:extLst>
              <a:ext uri="{FF2B5EF4-FFF2-40B4-BE49-F238E27FC236}">
                <a16:creationId xmlns:a16="http://schemas.microsoft.com/office/drawing/2014/main" id="{BB4EFEC6-33A8-4C03-B9DA-53E50A9BBF69}"/>
              </a:ext>
            </a:extLst>
          </p:cNvPr>
          <p:cNvSpPr/>
          <p:nvPr/>
        </p:nvSpPr>
        <p:spPr>
          <a:xfrm rot="1447388">
            <a:off x="1146786" y="5853344"/>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1" name="Isosceles Triangle 20">
            <a:extLst>
              <a:ext uri="{FF2B5EF4-FFF2-40B4-BE49-F238E27FC236}">
                <a16:creationId xmlns:a16="http://schemas.microsoft.com/office/drawing/2014/main" id="{8AF04B03-15C1-2467-0121-811EBE495DFE}"/>
              </a:ext>
            </a:extLst>
          </p:cNvPr>
          <p:cNvSpPr/>
          <p:nvPr/>
        </p:nvSpPr>
        <p:spPr>
          <a:xfrm rot="6831270">
            <a:off x="2981830" y="3493318"/>
            <a:ext cx="368204" cy="265668"/>
          </a:xfrm>
          <a:prstGeom prst="triangle">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2" name="Isosceles Triangle 21">
            <a:extLst>
              <a:ext uri="{FF2B5EF4-FFF2-40B4-BE49-F238E27FC236}">
                <a16:creationId xmlns:a16="http://schemas.microsoft.com/office/drawing/2014/main" id="{AFEACF39-B998-167D-2E04-91AF0898DFFB}"/>
              </a:ext>
            </a:extLst>
          </p:cNvPr>
          <p:cNvSpPr/>
          <p:nvPr/>
        </p:nvSpPr>
        <p:spPr>
          <a:xfrm rot="17567436">
            <a:off x="1577029" y="6338021"/>
            <a:ext cx="368204" cy="265668"/>
          </a:xfrm>
          <a:prstGeom prst="triangle">
            <a:avLst/>
          </a:prstGeom>
          <a:solidFill>
            <a:schemeClr val="tx1">
              <a:lumMod val="75000"/>
              <a:lumOff val="2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3" name="Rectangle 22">
            <a:extLst>
              <a:ext uri="{FF2B5EF4-FFF2-40B4-BE49-F238E27FC236}">
                <a16:creationId xmlns:a16="http://schemas.microsoft.com/office/drawing/2014/main" id="{5C47CBC4-C04B-6097-61E9-1EB9D5E912EF}"/>
              </a:ext>
            </a:extLst>
          </p:cNvPr>
          <p:cNvSpPr/>
          <p:nvPr/>
        </p:nvSpPr>
        <p:spPr>
          <a:xfrm rot="3210699">
            <a:off x="1043837" y="5538981"/>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24" name="TextBox 23">
            <a:extLst>
              <a:ext uri="{FF2B5EF4-FFF2-40B4-BE49-F238E27FC236}">
                <a16:creationId xmlns:a16="http://schemas.microsoft.com/office/drawing/2014/main" id="{8A4489BD-25E8-1C3E-5A52-753AB85E3F4B}"/>
              </a:ext>
            </a:extLst>
          </p:cNvPr>
          <p:cNvSpPr txBox="1"/>
          <p:nvPr/>
        </p:nvSpPr>
        <p:spPr>
          <a:xfrm>
            <a:off x="2961393" y="3758490"/>
            <a:ext cx="1248739" cy="4411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sz="2200" b="0" dirty="0">
                <a:latin typeface="Helvetica" panose="020B0604020202020204" pitchFamily="34" charset="0"/>
                <a:cs typeface="Helvetica" panose="020B0604020202020204" pitchFamily="34" charset="0"/>
              </a:rPr>
              <a:t>[Pd(II)-C]</a:t>
            </a:r>
          </a:p>
        </p:txBody>
      </p:sp>
      <p:sp>
        <p:nvSpPr>
          <p:cNvPr id="25" name="TextBox 24">
            <a:extLst>
              <a:ext uri="{FF2B5EF4-FFF2-40B4-BE49-F238E27FC236}">
                <a16:creationId xmlns:a16="http://schemas.microsoft.com/office/drawing/2014/main" id="{FAA6D2F7-0FB6-549E-571B-714775FF48C4}"/>
              </a:ext>
            </a:extLst>
          </p:cNvPr>
          <p:cNvSpPr txBox="1"/>
          <p:nvPr/>
        </p:nvSpPr>
        <p:spPr>
          <a:xfrm>
            <a:off x="869598" y="5877402"/>
            <a:ext cx="950581" cy="4411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200" b="0" i="0" u="none" strike="noStrike" cap="none" spc="0" normalizeH="0" baseline="0" dirty="0">
                <a:ln>
                  <a:noFill/>
                </a:ln>
                <a:solidFill>
                  <a:srgbClr val="000000"/>
                </a:solidFill>
                <a:effectLst/>
                <a:uFillTx/>
                <a:latin typeface="Helvetica" panose="020B0604020202020204" pitchFamily="34" charset="0"/>
                <a:cs typeface="Helvetica" panose="020B0604020202020204" pitchFamily="34" charset="0"/>
                <a:sym typeface="Helvetica Neue"/>
              </a:rPr>
              <a:t>[Pd(0)]</a:t>
            </a:r>
          </a:p>
        </p:txBody>
      </p:sp>
      <p:sp>
        <p:nvSpPr>
          <p:cNvPr id="26" name="TextBox 25">
            <a:extLst>
              <a:ext uri="{FF2B5EF4-FFF2-40B4-BE49-F238E27FC236}">
                <a16:creationId xmlns:a16="http://schemas.microsoft.com/office/drawing/2014/main" id="{AB8D9E39-5D65-28EF-82D6-E76D26F305F9}"/>
              </a:ext>
            </a:extLst>
          </p:cNvPr>
          <p:cNvSpPr txBox="1"/>
          <p:nvPr/>
        </p:nvSpPr>
        <p:spPr>
          <a:xfrm>
            <a:off x="1528005" y="4672530"/>
            <a:ext cx="1905971"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200" b="0" dirty="0">
                <a:latin typeface="Helvetica" panose="020B0604020202020204" pitchFamily="34" charset="0"/>
                <a:cs typeface="Helvetica" panose="020B0604020202020204" pitchFamily="34" charset="0"/>
              </a:rPr>
              <a:t>2-electron</a:t>
            </a:r>
          </a:p>
          <a:p>
            <a:pPr marL="0" marR="0" indent="0" algn="ctr" defTabSz="584200" rtl="0" fontAlgn="auto" latinLnBrk="0" hangingPunct="0">
              <a:lnSpc>
                <a:spcPct val="100000"/>
              </a:lnSpc>
              <a:spcBef>
                <a:spcPts val="0"/>
              </a:spcBef>
              <a:spcAft>
                <a:spcPts val="0"/>
              </a:spcAft>
              <a:buClrTx/>
              <a:buSzTx/>
              <a:buFontTx/>
              <a:buNone/>
              <a:tabLst/>
            </a:pPr>
            <a:r>
              <a:rPr kumimoji="0" lang="en-US" sz="2200" b="0" i="0" u="none" strike="noStrike" cap="none" spc="0" normalizeH="0" baseline="0" dirty="0">
                <a:ln>
                  <a:noFill/>
                </a:ln>
                <a:solidFill>
                  <a:srgbClr val="000000"/>
                </a:solidFill>
                <a:effectLst/>
                <a:uFillTx/>
                <a:latin typeface="Helvetica" panose="020B0604020202020204" pitchFamily="34" charset="0"/>
                <a:cs typeface="Helvetica" panose="020B0604020202020204" pitchFamily="34" charset="0"/>
                <a:sym typeface="Helvetica Neue"/>
              </a:rPr>
              <a:t>catalytic cycle</a:t>
            </a:r>
          </a:p>
        </p:txBody>
      </p:sp>
      <p:sp>
        <p:nvSpPr>
          <p:cNvPr id="27" name="d8 Pd, square planar">
            <a:extLst>
              <a:ext uri="{FF2B5EF4-FFF2-40B4-BE49-F238E27FC236}">
                <a16:creationId xmlns:a16="http://schemas.microsoft.com/office/drawing/2014/main" id="{867DC6E7-CF82-E61D-7382-53D3ED7D9B6F}"/>
              </a:ext>
            </a:extLst>
          </p:cNvPr>
          <p:cNvSpPr txBox="1"/>
          <p:nvPr/>
        </p:nvSpPr>
        <p:spPr>
          <a:xfrm>
            <a:off x="1110079" y="7272326"/>
            <a:ext cx="2726337" cy="917558"/>
          </a:xfrm>
          <a:prstGeom prst="rect">
            <a:avLst/>
          </a:prstGeom>
          <a:solidFill>
            <a:schemeClr val="bg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19062" tIns="119062" rIns="119062" bIns="119062" anchor="ctr">
            <a:spAutoFit/>
          </a:bodyPr>
          <a:lstStyle/>
          <a:p>
            <a:pPr defTabSz="649111">
              <a:defRPr sz="2200" b="0">
                <a:solidFill>
                  <a:srgbClr val="000643"/>
                </a:solidFill>
                <a:latin typeface="Helvetica"/>
                <a:ea typeface="Helvetica"/>
                <a:cs typeface="Helvetica"/>
                <a:sym typeface="Helvetica"/>
              </a:defRPr>
            </a:pPr>
            <a:r>
              <a:rPr lang="en-US" dirty="0">
                <a:latin typeface="Helvetica" panose="020B0604020202020204" pitchFamily="34" charset="0"/>
                <a:cs typeface="Helvetica" panose="020B0604020202020204" pitchFamily="34" charset="0"/>
              </a:rPr>
              <a:t>Pd is biased to this general manifold</a:t>
            </a:r>
            <a:endParaRPr dirty="0">
              <a:latin typeface="Helvetica" panose="020B0604020202020204" pitchFamily="34" charset="0"/>
              <a:cs typeface="Helvetica" panose="020B0604020202020204" pitchFamily="34" charset="0"/>
            </a:endParaRPr>
          </a:p>
        </p:txBody>
      </p:sp>
      <p:sp>
        <p:nvSpPr>
          <p:cNvPr id="28" name="TextBox 27">
            <a:extLst>
              <a:ext uri="{FF2B5EF4-FFF2-40B4-BE49-F238E27FC236}">
                <a16:creationId xmlns:a16="http://schemas.microsoft.com/office/drawing/2014/main" id="{ED4FE3C8-9E05-E685-B1E7-6C63B0431CA6}"/>
              </a:ext>
            </a:extLst>
          </p:cNvPr>
          <p:cNvSpPr txBox="1"/>
          <p:nvPr/>
        </p:nvSpPr>
        <p:spPr>
          <a:xfrm>
            <a:off x="9522983" y="4293135"/>
            <a:ext cx="1905971"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sz="2200" b="0" dirty="0">
                <a:latin typeface="Helvetica" panose="020B0604020202020204" pitchFamily="34" charset="0"/>
                <a:cs typeface="Helvetica" panose="020B0604020202020204" pitchFamily="34" charset="0"/>
              </a:rPr>
              <a:t>Two-electron </a:t>
            </a:r>
          </a:p>
          <a:p>
            <a:r>
              <a:rPr lang="en-US" sz="2200" b="0" dirty="0">
                <a:latin typeface="Helvetica" panose="020B0604020202020204" pitchFamily="34" charset="0"/>
                <a:cs typeface="Helvetica" panose="020B0604020202020204" pitchFamily="34" charset="0"/>
              </a:rPr>
              <a:t>catalytic cycle</a:t>
            </a:r>
          </a:p>
        </p:txBody>
      </p:sp>
      <p:sp>
        <p:nvSpPr>
          <p:cNvPr id="29" name="Oval 28">
            <a:extLst>
              <a:ext uri="{FF2B5EF4-FFF2-40B4-BE49-F238E27FC236}">
                <a16:creationId xmlns:a16="http://schemas.microsoft.com/office/drawing/2014/main" id="{FCCBA72C-A446-D4F5-4E04-D46BF1D2A577}"/>
              </a:ext>
            </a:extLst>
          </p:cNvPr>
          <p:cNvSpPr/>
          <p:nvPr/>
        </p:nvSpPr>
        <p:spPr>
          <a:xfrm>
            <a:off x="8808034" y="3404056"/>
            <a:ext cx="3335867" cy="3337560"/>
          </a:xfrm>
          <a:prstGeom prst="ellipse">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30" name="Oval 29">
            <a:extLst>
              <a:ext uri="{FF2B5EF4-FFF2-40B4-BE49-F238E27FC236}">
                <a16:creationId xmlns:a16="http://schemas.microsoft.com/office/drawing/2014/main" id="{1EF50721-BBAD-C7E9-19A4-B90509089443}"/>
              </a:ext>
            </a:extLst>
          </p:cNvPr>
          <p:cNvSpPr>
            <a:spLocks noChangeAspect="1"/>
          </p:cNvSpPr>
          <p:nvPr/>
        </p:nvSpPr>
        <p:spPr>
          <a:xfrm>
            <a:off x="8979984" y="3573084"/>
            <a:ext cx="2997982" cy="2999503"/>
          </a:xfrm>
          <a:prstGeom prst="ellipse">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31" name="TextBox 30">
            <a:extLst>
              <a:ext uri="{FF2B5EF4-FFF2-40B4-BE49-F238E27FC236}">
                <a16:creationId xmlns:a16="http://schemas.microsoft.com/office/drawing/2014/main" id="{359D8804-9C32-25BD-F61B-3AE3023CCFA0}"/>
              </a:ext>
            </a:extLst>
          </p:cNvPr>
          <p:cNvSpPr txBox="1"/>
          <p:nvPr/>
        </p:nvSpPr>
        <p:spPr>
          <a:xfrm>
            <a:off x="9530724" y="4693717"/>
            <a:ext cx="1905971"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200" b="0" dirty="0">
                <a:latin typeface="Helvetica" panose="020B0604020202020204" pitchFamily="34" charset="0"/>
                <a:cs typeface="Helvetica" panose="020B0604020202020204" pitchFamily="34" charset="0"/>
              </a:rPr>
              <a:t>1-electron</a:t>
            </a:r>
          </a:p>
          <a:p>
            <a:pPr marL="0" marR="0" indent="0" algn="ctr" defTabSz="584200" rtl="0" fontAlgn="auto" latinLnBrk="0" hangingPunct="0">
              <a:lnSpc>
                <a:spcPct val="100000"/>
              </a:lnSpc>
              <a:spcBef>
                <a:spcPts val="0"/>
              </a:spcBef>
              <a:spcAft>
                <a:spcPts val="0"/>
              </a:spcAft>
              <a:buClrTx/>
              <a:buSzTx/>
              <a:buFontTx/>
              <a:buNone/>
              <a:tabLst/>
            </a:pPr>
            <a:r>
              <a:rPr kumimoji="0" lang="en-US" sz="2200" b="0" i="0" u="none" strike="noStrike" cap="none" spc="0" normalizeH="0" baseline="0" dirty="0">
                <a:ln>
                  <a:noFill/>
                </a:ln>
                <a:solidFill>
                  <a:srgbClr val="000000"/>
                </a:solidFill>
                <a:effectLst/>
                <a:uFillTx/>
                <a:latin typeface="Helvetica" panose="020B0604020202020204" pitchFamily="34" charset="0"/>
                <a:cs typeface="Helvetica" panose="020B0604020202020204" pitchFamily="34" charset="0"/>
                <a:sym typeface="Helvetica Neue"/>
              </a:rPr>
              <a:t>catalytic cycle</a:t>
            </a:r>
          </a:p>
        </p:txBody>
      </p:sp>
      <p:cxnSp>
        <p:nvCxnSpPr>
          <p:cNvPr id="32" name="Straight Arrow Connector 31">
            <a:extLst>
              <a:ext uri="{FF2B5EF4-FFF2-40B4-BE49-F238E27FC236}">
                <a16:creationId xmlns:a16="http://schemas.microsoft.com/office/drawing/2014/main" id="{072B9360-1E95-94B1-C3CE-1D10D11499AD}"/>
              </a:ext>
            </a:extLst>
          </p:cNvPr>
          <p:cNvCxnSpPr/>
          <p:nvPr/>
        </p:nvCxnSpPr>
        <p:spPr>
          <a:xfrm>
            <a:off x="5029707" y="5203518"/>
            <a:ext cx="2926080" cy="0"/>
          </a:xfrm>
          <a:prstGeom prst="straightConnector1">
            <a:avLst/>
          </a:prstGeom>
          <a:noFill/>
          <a:ln w="50800" cap="flat">
            <a:solidFill>
              <a:srgbClr val="000000"/>
            </a:solidFill>
            <a:prstDash val="sysDot"/>
            <a:miter lim="400000"/>
            <a:headEnd w="med" len="lg"/>
            <a:tailEnd type="triangle" w="med" len="lg"/>
          </a:ln>
          <a:effectLst/>
          <a:sp3d/>
        </p:spPr>
        <p:style>
          <a:lnRef idx="0">
            <a:scrgbClr r="0" g="0" b="0"/>
          </a:lnRef>
          <a:fillRef idx="0">
            <a:scrgbClr r="0" g="0" b="0"/>
          </a:fillRef>
          <a:effectRef idx="0">
            <a:scrgbClr r="0" g="0" b="0"/>
          </a:effectRef>
          <a:fontRef idx="none"/>
        </p:style>
      </p:cxnSp>
      <p:sp>
        <p:nvSpPr>
          <p:cNvPr id="33" name="Rectangle 32">
            <a:extLst>
              <a:ext uri="{FF2B5EF4-FFF2-40B4-BE49-F238E27FC236}">
                <a16:creationId xmlns:a16="http://schemas.microsoft.com/office/drawing/2014/main" id="{A4EE8576-5389-A903-6A45-0B0AF30F8979}"/>
              </a:ext>
            </a:extLst>
          </p:cNvPr>
          <p:cNvSpPr/>
          <p:nvPr/>
        </p:nvSpPr>
        <p:spPr>
          <a:xfrm rot="5400000">
            <a:off x="8852088" y="4574700"/>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4" name="Rectangle 33">
            <a:extLst>
              <a:ext uri="{FF2B5EF4-FFF2-40B4-BE49-F238E27FC236}">
                <a16:creationId xmlns:a16="http://schemas.microsoft.com/office/drawing/2014/main" id="{B4DB572A-8242-8CD9-431C-91BBC3CA8AD6}"/>
              </a:ext>
            </a:extLst>
          </p:cNvPr>
          <p:cNvSpPr/>
          <p:nvPr/>
        </p:nvSpPr>
        <p:spPr>
          <a:xfrm rot="5400000">
            <a:off x="8847008" y="4376580"/>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5" name="Rectangle 34">
            <a:extLst>
              <a:ext uri="{FF2B5EF4-FFF2-40B4-BE49-F238E27FC236}">
                <a16:creationId xmlns:a16="http://schemas.microsoft.com/office/drawing/2014/main" id="{38497F86-2C24-7020-9FEE-6C357B794B7C}"/>
              </a:ext>
            </a:extLst>
          </p:cNvPr>
          <p:cNvSpPr/>
          <p:nvPr/>
        </p:nvSpPr>
        <p:spPr>
          <a:xfrm rot="6672803">
            <a:off x="8852088" y="4248841"/>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6" name="Isosceles Triangle 35">
            <a:extLst>
              <a:ext uri="{FF2B5EF4-FFF2-40B4-BE49-F238E27FC236}">
                <a16:creationId xmlns:a16="http://schemas.microsoft.com/office/drawing/2014/main" id="{CF638CE0-72BF-C6ED-8AD8-232B5B838F2F}"/>
              </a:ext>
            </a:extLst>
          </p:cNvPr>
          <p:cNvSpPr/>
          <p:nvPr/>
        </p:nvSpPr>
        <p:spPr>
          <a:xfrm>
            <a:off x="8714478" y="4756496"/>
            <a:ext cx="368204" cy="265668"/>
          </a:xfrm>
          <a:prstGeom prst="triangle">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7" name="Rectangle 36">
            <a:extLst>
              <a:ext uri="{FF2B5EF4-FFF2-40B4-BE49-F238E27FC236}">
                <a16:creationId xmlns:a16="http://schemas.microsoft.com/office/drawing/2014/main" id="{3EBEF2A3-AD8E-95B3-A1E1-246606CB8DDA}"/>
              </a:ext>
            </a:extLst>
          </p:cNvPr>
          <p:cNvSpPr/>
          <p:nvPr/>
        </p:nvSpPr>
        <p:spPr>
          <a:xfrm rot="6672803">
            <a:off x="8957339" y="4101053"/>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8" name="Rectangle 37">
            <a:extLst>
              <a:ext uri="{FF2B5EF4-FFF2-40B4-BE49-F238E27FC236}">
                <a16:creationId xmlns:a16="http://schemas.microsoft.com/office/drawing/2014/main" id="{52AC58B7-3458-F484-AC3E-D11FDF7BF952}"/>
              </a:ext>
            </a:extLst>
          </p:cNvPr>
          <p:cNvSpPr/>
          <p:nvPr/>
        </p:nvSpPr>
        <p:spPr>
          <a:xfrm rot="7375221">
            <a:off x="8986458" y="4007818"/>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39" name="TextBox 38">
            <a:extLst>
              <a:ext uri="{FF2B5EF4-FFF2-40B4-BE49-F238E27FC236}">
                <a16:creationId xmlns:a16="http://schemas.microsoft.com/office/drawing/2014/main" id="{12884500-30D5-E6CD-1382-DC45E5CBAC71}"/>
              </a:ext>
            </a:extLst>
          </p:cNvPr>
          <p:cNvSpPr txBox="1"/>
          <p:nvPr/>
        </p:nvSpPr>
        <p:spPr>
          <a:xfrm>
            <a:off x="8490983" y="4298793"/>
            <a:ext cx="950581" cy="4411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sz="2200" b="0" dirty="0">
                <a:latin typeface="Helvetica" panose="020B0604020202020204" pitchFamily="34" charset="0"/>
                <a:cs typeface="Helvetica" panose="020B0604020202020204" pitchFamily="34" charset="0"/>
              </a:rPr>
              <a:t>[Pd(0)]</a:t>
            </a:r>
          </a:p>
        </p:txBody>
      </p:sp>
      <p:sp>
        <p:nvSpPr>
          <p:cNvPr id="40" name="Rectangle 39">
            <a:extLst>
              <a:ext uri="{FF2B5EF4-FFF2-40B4-BE49-F238E27FC236}">
                <a16:creationId xmlns:a16="http://schemas.microsoft.com/office/drawing/2014/main" id="{0D289270-1CD9-1E85-BE07-CA1658A68EA1}"/>
              </a:ext>
            </a:extLst>
          </p:cNvPr>
          <p:cNvSpPr/>
          <p:nvPr/>
        </p:nvSpPr>
        <p:spPr>
          <a:xfrm rot="12303496">
            <a:off x="10980991" y="3332574"/>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1" name="Rectangle 40">
            <a:extLst>
              <a:ext uri="{FF2B5EF4-FFF2-40B4-BE49-F238E27FC236}">
                <a16:creationId xmlns:a16="http://schemas.microsoft.com/office/drawing/2014/main" id="{BF70DE95-92AB-747B-9402-814197F1FB3C}"/>
              </a:ext>
            </a:extLst>
          </p:cNvPr>
          <p:cNvSpPr/>
          <p:nvPr/>
        </p:nvSpPr>
        <p:spPr>
          <a:xfrm rot="12303496">
            <a:off x="11140877" y="3402375"/>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2" name="Rectangle 41">
            <a:extLst>
              <a:ext uri="{FF2B5EF4-FFF2-40B4-BE49-F238E27FC236}">
                <a16:creationId xmlns:a16="http://schemas.microsoft.com/office/drawing/2014/main" id="{7B5AE8AA-F64D-4EF9-5840-58EB409EE2AC}"/>
              </a:ext>
            </a:extLst>
          </p:cNvPr>
          <p:cNvSpPr/>
          <p:nvPr/>
        </p:nvSpPr>
        <p:spPr>
          <a:xfrm rot="12303496">
            <a:off x="11300960" y="3516253"/>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3" name="Rectangle 42">
            <a:extLst>
              <a:ext uri="{FF2B5EF4-FFF2-40B4-BE49-F238E27FC236}">
                <a16:creationId xmlns:a16="http://schemas.microsoft.com/office/drawing/2014/main" id="{98D1AC9A-2FB5-6519-0E94-722B79A7F518}"/>
              </a:ext>
            </a:extLst>
          </p:cNvPr>
          <p:cNvSpPr/>
          <p:nvPr/>
        </p:nvSpPr>
        <p:spPr>
          <a:xfrm rot="12303496">
            <a:off x="11472910" y="3607381"/>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4" name="Rectangle 43">
            <a:extLst>
              <a:ext uri="{FF2B5EF4-FFF2-40B4-BE49-F238E27FC236}">
                <a16:creationId xmlns:a16="http://schemas.microsoft.com/office/drawing/2014/main" id="{0DFD46D2-1BBC-5A37-CE41-A6C383FD9A60}"/>
              </a:ext>
            </a:extLst>
          </p:cNvPr>
          <p:cNvSpPr/>
          <p:nvPr/>
        </p:nvSpPr>
        <p:spPr>
          <a:xfrm rot="14383519">
            <a:off x="11625310" y="3759781"/>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5" name="Rectangle 44">
            <a:extLst>
              <a:ext uri="{FF2B5EF4-FFF2-40B4-BE49-F238E27FC236}">
                <a16:creationId xmlns:a16="http://schemas.microsoft.com/office/drawing/2014/main" id="{D449330A-1A40-BBA9-3BB6-2C9791801A8C}"/>
              </a:ext>
            </a:extLst>
          </p:cNvPr>
          <p:cNvSpPr/>
          <p:nvPr/>
        </p:nvSpPr>
        <p:spPr>
          <a:xfrm rot="14383519">
            <a:off x="11553917" y="3685167"/>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6" name="Isosceles Triangle 45">
            <a:extLst>
              <a:ext uri="{FF2B5EF4-FFF2-40B4-BE49-F238E27FC236}">
                <a16:creationId xmlns:a16="http://schemas.microsoft.com/office/drawing/2014/main" id="{7B27C2B6-EDA5-01BB-3DA3-BCA70A05E913}"/>
              </a:ext>
            </a:extLst>
          </p:cNvPr>
          <p:cNvSpPr/>
          <p:nvPr/>
        </p:nvSpPr>
        <p:spPr>
          <a:xfrm rot="6871937">
            <a:off x="10946320" y="3501678"/>
            <a:ext cx="368204" cy="265668"/>
          </a:xfrm>
          <a:prstGeom prst="triangle">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7" name="Rectangle 46">
            <a:extLst>
              <a:ext uri="{FF2B5EF4-FFF2-40B4-BE49-F238E27FC236}">
                <a16:creationId xmlns:a16="http://schemas.microsoft.com/office/drawing/2014/main" id="{48868356-E1D0-11E5-288C-617EF58D6E15}"/>
              </a:ext>
            </a:extLst>
          </p:cNvPr>
          <p:cNvSpPr/>
          <p:nvPr/>
        </p:nvSpPr>
        <p:spPr>
          <a:xfrm rot="14584753">
            <a:off x="11775170" y="3902021"/>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48" name="TextBox 47">
            <a:extLst>
              <a:ext uri="{FF2B5EF4-FFF2-40B4-BE49-F238E27FC236}">
                <a16:creationId xmlns:a16="http://schemas.microsoft.com/office/drawing/2014/main" id="{6C4A2947-12A2-5450-F226-D64162FBD6E2}"/>
              </a:ext>
            </a:extLst>
          </p:cNvPr>
          <p:cNvSpPr txBox="1"/>
          <p:nvPr/>
        </p:nvSpPr>
        <p:spPr>
          <a:xfrm>
            <a:off x="10786634" y="3813974"/>
            <a:ext cx="1575752" cy="4411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sz="2200" b="0" dirty="0">
                <a:latin typeface="Helvetica" panose="020B0604020202020204" pitchFamily="34" charset="0"/>
                <a:cs typeface="Helvetica" panose="020B0604020202020204" pitchFamily="34" charset="0"/>
              </a:rPr>
              <a:t>[Pd(I)] + • C</a:t>
            </a:r>
          </a:p>
        </p:txBody>
      </p:sp>
      <p:sp>
        <p:nvSpPr>
          <p:cNvPr id="49" name="Rectangle 48">
            <a:extLst>
              <a:ext uri="{FF2B5EF4-FFF2-40B4-BE49-F238E27FC236}">
                <a16:creationId xmlns:a16="http://schemas.microsoft.com/office/drawing/2014/main" id="{711B4110-74D6-5586-6502-72A75081C7B7}"/>
              </a:ext>
            </a:extLst>
          </p:cNvPr>
          <p:cNvSpPr/>
          <p:nvPr/>
        </p:nvSpPr>
        <p:spPr>
          <a:xfrm rot="19621564">
            <a:off x="11226105" y="6167589"/>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0" name="Rectangle 49">
            <a:extLst>
              <a:ext uri="{FF2B5EF4-FFF2-40B4-BE49-F238E27FC236}">
                <a16:creationId xmlns:a16="http://schemas.microsoft.com/office/drawing/2014/main" id="{046DE4D7-6885-8429-7763-024CBCB75C7F}"/>
              </a:ext>
            </a:extLst>
          </p:cNvPr>
          <p:cNvSpPr/>
          <p:nvPr/>
        </p:nvSpPr>
        <p:spPr>
          <a:xfrm rot="19621564">
            <a:off x="11062614" y="6135598"/>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1" name="Rectangle 50">
            <a:extLst>
              <a:ext uri="{FF2B5EF4-FFF2-40B4-BE49-F238E27FC236}">
                <a16:creationId xmlns:a16="http://schemas.microsoft.com/office/drawing/2014/main" id="{5254BD98-8F26-E431-ADEE-541E45C6D2C4}"/>
              </a:ext>
            </a:extLst>
          </p:cNvPr>
          <p:cNvSpPr/>
          <p:nvPr/>
        </p:nvSpPr>
        <p:spPr>
          <a:xfrm rot="19621564">
            <a:off x="10931124" y="6213317"/>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2" name="Rectangle 51">
            <a:extLst>
              <a:ext uri="{FF2B5EF4-FFF2-40B4-BE49-F238E27FC236}">
                <a16:creationId xmlns:a16="http://schemas.microsoft.com/office/drawing/2014/main" id="{AFBB0705-4125-BA8C-1F13-0F23227EB324}"/>
              </a:ext>
            </a:extLst>
          </p:cNvPr>
          <p:cNvSpPr/>
          <p:nvPr/>
        </p:nvSpPr>
        <p:spPr>
          <a:xfrm rot="19621564">
            <a:off x="10772714" y="6267793"/>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3" name="Rectangle 52">
            <a:extLst>
              <a:ext uri="{FF2B5EF4-FFF2-40B4-BE49-F238E27FC236}">
                <a16:creationId xmlns:a16="http://schemas.microsoft.com/office/drawing/2014/main" id="{FBABB04A-F3E8-368D-3FC0-DCE125EA4CF1}"/>
              </a:ext>
            </a:extLst>
          </p:cNvPr>
          <p:cNvSpPr/>
          <p:nvPr/>
        </p:nvSpPr>
        <p:spPr>
          <a:xfrm>
            <a:off x="10583804" y="6283145"/>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4" name="Rectangle 53">
            <a:extLst>
              <a:ext uri="{FF2B5EF4-FFF2-40B4-BE49-F238E27FC236}">
                <a16:creationId xmlns:a16="http://schemas.microsoft.com/office/drawing/2014/main" id="{EF537668-6CAD-5801-3A03-479F6708CE8C}"/>
              </a:ext>
            </a:extLst>
          </p:cNvPr>
          <p:cNvSpPr/>
          <p:nvPr/>
        </p:nvSpPr>
        <p:spPr>
          <a:xfrm>
            <a:off x="10737797" y="6243143"/>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5" name="Rectangle 54">
            <a:extLst>
              <a:ext uri="{FF2B5EF4-FFF2-40B4-BE49-F238E27FC236}">
                <a16:creationId xmlns:a16="http://schemas.microsoft.com/office/drawing/2014/main" id="{93182D0D-9180-9215-AC21-BB4739E1FBC6}"/>
              </a:ext>
            </a:extLst>
          </p:cNvPr>
          <p:cNvSpPr/>
          <p:nvPr/>
        </p:nvSpPr>
        <p:spPr>
          <a:xfrm>
            <a:off x="10413496" y="6301984"/>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6" name="Rectangle 55">
            <a:extLst>
              <a:ext uri="{FF2B5EF4-FFF2-40B4-BE49-F238E27FC236}">
                <a16:creationId xmlns:a16="http://schemas.microsoft.com/office/drawing/2014/main" id="{3E25DB84-E4F1-7596-ECA6-9835CF0C021B}"/>
              </a:ext>
            </a:extLst>
          </p:cNvPr>
          <p:cNvSpPr/>
          <p:nvPr/>
        </p:nvSpPr>
        <p:spPr>
          <a:xfrm>
            <a:off x="10292911" y="6311662"/>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7" name="Rectangle 56">
            <a:extLst>
              <a:ext uri="{FF2B5EF4-FFF2-40B4-BE49-F238E27FC236}">
                <a16:creationId xmlns:a16="http://schemas.microsoft.com/office/drawing/2014/main" id="{90B488B1-6EB2-8926-6277-B235773C5B50}"/>
              </a:ext>
            </a:extLst>
          </p:cNvPr>
          <p:cNvSpPr/>
          <p:nvPr/>
        </p:nvSpPr>
        <p:spPr>
          <a:xfrm>
            <a:off x="10211631" y="6352302"/>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8" name="Isosceles Triangle 57">
            <a:extLst>
              <a:ext uri="{FF2B5EF4-FFF2-40B4-BE49-F238E27FC236}">
                <a16:creationId xmlns:a16="http://schemas.microsoft.com/office/drawing/2014/main" id="{025357AD-30C5-9853-F0F3-E7F8971F65B9}"/>
              </a:ext>
            </a:extLst>
          </p:cNvPr>
          <p:cNvSpPr/>
          <p:nvPr/>
        </p:nvSpPr>
        <p:spPr>
          <a:xfrm rot="14197893">
            <a:off x="11071841" y="6321731"/>
            <a:ext cx="368204" cy="265668"/>
          </a:xfrm>
          <a:prstGeom prst="triangle">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59" name="Rectangle 58">
            <a:extLst>
              <a:ext uri="{FF2B5EF4-FFF2-40B4-BE49-F238E27FC236}">
                <a16:creationId xmlns:a16="http://schemas.microsoft.com/office/drawing/2014/main" id="{5FA703F2-CE85-2753-F64B-1CFAD19617E8}"/>
              </a:ext>
            </a:extLst>
          </p:cNvPr>
          <p:cNvSpPr/>
          <p:nvPr/>
        </p:nvSpPr>
        <p:spPr>
          <a:xfrm rot="955605">
            <a:off x="10040851" y="6301984"/>
            <a:ext cx="203200" cy="69088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60" name="TextBox 59">
            <a:extLst>
              <a:ext uri="{FF2B5EF4-FFF2-40B4-BE49-F238E27FC236}">
                <a16:creationId xmlns:a16="http://schemas.microsoft.com/office/drawing/2014/main" id="{C99D1D8B-FF28-5B19-5FF9-6DD55DE1C3BC}"/>
              </a:ext>
            </a:extLst>
          </p:cNvPr>
          <p:cNvSpPr txBox="1"/>
          <p:nvPr/>
        </p:nvSpPr>
        <p:spPr>
          <a:xfrm>
            <a:off x="10145138" y="6396550"/>
            <a:ext cx="950581" cy="4411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sz="2200" b="0" dirty="0">
                <a:latin typeface="Helvetica" panose="020B0604020202020204" pitchFamily="34" charset="0"/>
                <a:cs typeface="Helvetica" panose="020B0604020202020204" pitchFamily="34" charset="0"/>
              </a:rPr>
              <a:t>[Pd(II)]</a:t>
            </a:r>
          </a:p>
        </p:txBody>
      </p:sp>
      <p:sp>
        <p:nvSpPr>
          <p:cNvPr id="61" name="d8 Pd, square planar">
            <a:extLst>
              <a:ext uri="{FF2B5EF4-FFF2-40B4-BE49-F238E27FC236}">
                <a16:creationId xmlns:a16="http://schemas.microsoft.com/office/drawing/2014/main" id="{D16E40F0-5B6F-875B-C5A7-E3CD6ED649E2}"/>
              </a:ext>
            </a:extLst>
          </p:cNvPr>
          <p:cNvSpPr txBox="1"/>
          <p:nvPr/>
        </p:nvSpPr>
        <p:spPr>
          <a:xfrm>
            <a:off x="9151927" y="7272326"/>
            <a:ext cx="2726337" cy="917558"/>
          </a:xfrm>
          <a:prstGeom prst="rect">
            <a:avLst/>
          </a:prstGeom>
          <a:solidFill>
            <a:schemeClr val="bg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19062" tIns="119062" rIns="119062" bIns="119062" anchor="ctr">
            <a:spAutoFit/>
          </a:bodyPr>
          <a:lstStyle/>
          <a:p>
            <a:pPr defTabSz="649111">
              <a:defRPr sz="2200" b="0">
                <a:solidFill>
                  <a:srgbClr val="000643"/>
                </a:solidFill>
                <a:latin typeface="Helvetica"/>
                <a:ea typeface="Helvetica"/>
                <a:cs typeface="Helvetica"/>
                <a:sym typeface="Helvetica"/>
              </a:defRPr>
            </a:pPr>
            <a:r>
              <a:rPr lang="en-US" dirty="0">
                <a:latin typeface="Helvetica" panose="020B0604020202020204" pitchFamily="34" charset="0"/>
                <a:cs typeface="Helvetica" panose="020B0604020202020204" pitchFamily="34" charset="0"/>
              </a:rPr>
              <a:t>challenging to access</a:t>
            </a:r>
            <a:endParaRPr dirty="0">
              <a:latin typeface="Helvetica" panose="020B0604020202020204" pitchFamily="34" charset="0"/>
              <a:cs typeface="Helvetica" panose="020B0604020202020204" pitchFamily="34" charset="0"/>
            </a:endParaRPr>
          </a:p>
        </p:txBody>
      </p:sp>
      <p:pic>
        <p:nvPicPr>
          <p:cNvPr id="62" name="lightbulb blue illuminated.png" descr="lightbulb blue illuminated.png">
            <a:extLst>
              <a:ext uri="{FF2B5EF4-FFF2-40B4-BE49-F238E27FC236}">
                <a16:creationId xmlns:a16="http://schemas.microsoft.com/office/drawing/2014/main" id="{AE2AF39F-DD15-FC90-C432-16579C788CE6}"/>
              </a:ext>
            </a:extLst>
          </p:cNvPr>
          <p:cNvPicPr>
            <a:picLocks noChangeAspect="1"/>
          </p:cNvPicPr>
          <p:nvPr/>
        </p:nvPicPr>
        <p:blipFill>
          <a:blip r:embed="rId3"/>
          <a:stretch>
            <a:fillRect/>
          </a:stretch>
        </p:blipFill>
        <p:spPr>
          <a:xfrm>
            <a:off x="6010078" y="3801475"/>
            <a:ext cx="984643" cy="1094693"/>
          </a:xfrm>
          <a:prstGeom prst="rect">
            <a:avLst/>
          </a:prstGeom>
          <a:ln w="12700" cap="flat">
            <a:noFill/>
            <a:miter lim="400000"/>
          </a:ln>
          <a:effectLst/>
        </p:spPr>
      </p:pic>
      <p:sp>
        <p:nvSpPr>
          <p:cNvPr id="63" name="d8 Pd, square planar">
            <a:extLst>
              <a:ext uri="{FF2B5EF4-FFF2-40B4-BE49-F238E27FC236}">
                <a16:creationId xmlns:a16="http://schemas.microsoft.com/office/drawing/2014/main" id="{68E6A623-278A-E7AA-3C61-42A54B756A2E}"/>
              </a:ext>
            </a:extLst>
          </p:cNvPr>
          <p:cNvSpPr txBox="1"/>
          <p:nvPr/>
        </p:nvSpPr>
        <p:spPr>
          <a:xfrm>
            <a:off x="5111157" y="6425188"/>
            <a:ext cx="2726337" cy="1256112"/>
          </a:xfrm>
          <a:prstGeom prst="rect">
            <a:avLst/>
          </a:prstGeom>
          <a:solidFill>
            <a:schemeClr val="bg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19062" tIns="119062" rIns="119062" bIns="119062" anchor="ctr">
            <a:spAutoFit/>
          </a:bodyPr>
          <a:lstStyle/>
          <a:p>
            <a:pPr defTabSz="649111">
              <a:defRPr sz="2200" b="0">
                <a:solidFill>
                  <a:srgbClr val="000643"/>
                </a:solidFill>
                <a:latin typeface="Helvetica"/>
                <a:ea typeface="Helvetica"/>
                <a:cs typeface="Helvetica"/>
                <a:sym typeface="Helvetica"/>
              </a:defRPr>
            </a:pPr>
            <a:r>
              <a:rPr lang="en-US" dirty="0">
                <a:latin typeface="Helvetica" panose="020B0604020202020204" pitchFamily="34" charset="0"/>
                <a:cs typeface="Helvetica" panose="020B0604020202020204" pitchFamily="34" charset="0"/>
              </a:rPr>
              <a:t>Can light energy be used to toggle between manifolds?</a:t>
            </a:r>
            <a:endParaRPr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514394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864F53-F20C-11CC-17BC-1199C5C7FEA5}"/>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E76D68DD-10E3-53E3-F06A-7D2DA9FD4F91}"/>
              </a:ext>
            </a:extLst>
          </p:cNvPr>
          <p:cNvPicPr>
            <a:picLocks noChangeAspect="1"/>
          </p:cNvPicPr>
          <p:nvPr/>
        </p:nvPicPr>
        <p:blipFill>
          <a:blip r:embed="rId3"/>
          <a:stretch>
            <a:fillRect/>
          </a:stretch>
        </p:blipFill>
        <p:spPr>
          <a:xfrm>
            <a:off x="1841615" y="1721532"/>
            <a:ext cx="9726084" cy="6484056"/>
          </a:xfrm>
          <a:prstGeom prst="rect">
            <a:avLst/>
          </a:prstGeom>
        </p:spPr>
      </p:pic>
      <p:sp>
        <p:nvSpPr>
          <p:cNvPr id="2" name="f-PO by insertion copolymerization">
            <a:extLst>
              <a:ext uri="{FF2B5EF4-FFF2-40B4-BE49-F238E27FC236}">
                <a16:creationId xmlns:a16="http://schemas.microsoft.com/office/drawing/2014/main" id="{8B46C864-6E26-8827-30FE-7766A4280D80}"/>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INITIAL OBSERVATIONS: TRENDS IN </a:t>
            </a:r>
            <a:r>
              <a:rPr lang="el-GR" sz="2426" dirty="0">
                <a:latin typeface="Roboto"/>
              </a:rPr>
              <a:t>λ</a:t>
            </a:r>
            <a:r>
              <a:rPr lang="en-US" sz="2426" dirty="0">
                <a:latin typeface="Roboto"/>
              </a:rPr>
              <a:t>MAX, AGOSTIC INTERACTIONS</a:t>
            </a:r>
          </a:p>
        </p:txBody>
      </p:sp>
      <p:sp>
        <p:nvSpPr>
          <p:cNvPr id="6" name="TextBox 5">
            <a:extLst>
              <a:ext uri="{FF2B5EF4-FFF2-40B4-BE49-F238E27FC236}">
                <a16:creationId xmlns:a16="http://schemas.microsoft.com/office/drawing/2014/main" id="{4902E0EE-6455-6A46-4E1C-BFB8F6A8F10F}"/>
              </a:ext>
            </a:extLst>
          </p:cNvPr>
          <p:cNvSpPr txBox="1"/>
          <p:nvPr/>
        </p:nvSpPr>
        <p:spPr>
          <a:xfrm>
            <a:off x="526901" y="8294921"/>
            <a:ext cx="11950998" cy="13644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120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Across a series of </a:t>
            </a:r>
            <a:r>
              <a:rPr kumimoji="0" lang="en-US" sz="2400" b="0" i="0" u="none" strike="noStrike" cap="none" spc="0" normalizeH="0" baseline="0" dirty="0" err="1">
                <a:ln>
                  <a:noFill/>
                </a:ln>
                <a:solidFill>
                  <a:srgbClr val="000000"/>
                </a:solidFill>
                <a:effectLst/>
                <a:uFillTx/>
                <a:latin typeface="Helvetica Neue"/>
                <a:ea typeface="Helvetica Neue"/>
                <a:cs typeface="Helvetica Neue"/>
                <a:sym typeface="Helvetica Neue"/>
              </a:rPr>
              <a:t>trialkylphosphine</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-like ligands (also including Pd-Si and non-aryl P-Csp</a:t>
            </a:r>
            <a:r>
              <a:rPr kumimoji="0" lang="en-US" sz="2400" b="0" i="0" u="none" strike="noStrike" cap="none" spc="0" normalizeH="0" baseline="30000" dirty="0">
                <a:ln>
                  <a:noFill/>
                </a:ln>
                <a:solidFill>
                  <a:srgbClr val="000000"/>
                </a:solidFill>
                <a:effectLst/>
                <a:uFillTx/>
                <a:latin typeface="Helvetica Neue"/>
                <a:ea typeface="Helvetica Neue"/>
                <a:cs typeface="Helvetica Neue"/>
                <a:sym typeface="Helvetica Neue"/>
              </a:rPr>
              <a:t>2</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 the length of the </a:t>
            </a:r>
            <a:r>
              <a:rPr kumimoji="0" lang="en-US" sz="2400" b="0" i="0" u="none" strike="noStrike" cap="none" spc="0" normalizeH="0" baseline="0" dirty="0" err="1">
                <a:ln>
                  <a:noFill/>
                </a:ln>
                <a:solidFill>
                  <a:srgbClr val="000000"/>
                </a:solidFill>
                <a:effectLst/>
                <a:uFillTx/>
                <a:latin typeface="Helvetica Neue"/>
                <a:ea typeface="Helvetica Neue"/>
                <a:cs typeface="Helvetica Neue"/>
                <a:sym typeface="Helvetica Neue"/>
              </a:rPr>
              <a:t>agostic</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 bond correlates well with the change in </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 relative to tri-</a:t>
            </a:r>
            <a:r>
              <a:rPr kumimoji="0" lang="en-US" sz="2400" b="0" i="1" u="none" strike="noStrike" cap="none" spc="0" normalizeH="0" baseline="0" dirty="0">
                <a:ln>
                  <a:noFill/>
                </a:ln>
                <a:solidFill>
                  <a:srgbClr val="000000"/>
                </a:solidFill>
                <a:effectLst/>
                <a:uFillTx/>
                <a:latin typeface="Helvetica Neue"/>
                <a:ea typeface="Helvetica Neue"/>
                <a:cs typeface="Helvetica Neue"/>
                <a:sym typeface="Helvetica Neue"/>
              </a:rPr>
              <a:t>t</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a:t>
            </a:r>
            <a:r>
              <a:rPr kumimoji="0" lang="en-US" sz="2400" b="0" i="0" u="none" strike="noStrike" cap="none" spc="0" normalizeH="0" baseline="0" dirty="0" err="1">
                <a:ln>
                  <a:noFill/>
                </a:ln>
                <a:solidFill>
                  <a:srgbClr val="000000"/>
                </a:solidFill>
                <a:effectLst/>
                <a:uFillTx/>
                <a:latin typeface="Helvetica Neue"/>
                <a:ea typeface="Helvetica Neue"/>
                <a:cs typeface="Helvetica Neue"/>
                <a:sym typeface="Helvetica Neue"/>
              </a:rPr>
              <a:t>butylphosphine</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a:t>
            </a:r>
          </a:p>
        </p:txBody>
      </p:sp>
    </p:spTree>
    <p:extLst>
      <p:ext uri="{BB962C8B-B14F-4D97-AF65-F5344CB8AC3E}">
        <p14:creationId xmlns:p14="http://schemas.microsoft.com/office/powerpoint/2010/main" val="1292323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F378FE-D058-8D1B-A8CF-9D1B817C441A}"/>
            </a:ext>
          </a:extLst>
        </p:cNvPr>
        <p:cNvGrpSpPr/>
        <p:nvPr/>
      </p:nvGrpSpPr>
      <p:grpSpPr>
        <a:xfrm>
          <a:off x="0" y="0"/>
          <a:ext cx="0" cy="0"/>
          <a:chOff x="0" y="0"/>
          <a:chExt cx="0" cy="0"/>
        </a:xfrm>
      </p:grpSpPr>
      <p:sp>
        <p:nvSpPr>
          <p:cNvPr id="2" name="f-PO by insertion copolymerization">
            <a:extLst>
              <a:ext uri="{FF2B5EF4-FFF2-40B4-BE49-F238E27FC236}">
                <a16:creationId xmlns:a16="http://schemas.microsoft.com/office/drawing/2014/main" id="{655DD0F0-EAC3-CD14-AFDA-6BA374B443C5}"/>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INITIAL OBSERVATIONS: TRENDS IN </a:t>
            </a:r>
            <a:r>
              <a:rPr lang="el-GR" sz="2426" dirty="0">
                <a:latin typeface="Roboto"/>
              </a:rPr>
              <a:t>λ</a:t>
            </a:r>
            <a:r>
              <a:rPr lang="en-US" sz="2426" dirty="0">
                <a:latin typeface="Roboto"/>
              </a:rPr>
              <a:t>MAX, CHELATION</a:t>
            </a:r>
          </a:p>
        </p:txBody>
      </p:sp>
      <p:pic>
        <p:nvPicPr>
          <p:cNvPr id="5" name="Picture 4" descr="A graph with a line&#10;&#10;Description automatically generated">
            <a:extLst>
              <a:ext uri="{FF2B5EF4-FFF2-40B4-BE49-F238E27FC236}">
                <a16:creationId xmlns:a16="http://schemas.microsoft.com/office/drawing/2014/main" id="{EA1AB01B-E3AE-B19F-F2F3-BDC426722811}"/>
              </a:ext>
            </a:extLst>
          </p:cNvPr>
          <p:cNvPicPr>
            <a:picLocks noChangeAspect="1"/>
          </p:cNvPicPr>
          <p:nvPr/>
        </p:nvPicPr>
        <p:blipFill>
          <a:blip r:embed="rId3">
            <a:extLst>
              <a:ext uri="{28A0092B-C50C-407E-A947-70E740481C1C}">
                <a14:useLocalDpi xmlns:a14="http://schemas.microsoft.com/office/drawing/2010/main" val="0"/>
              </a:ext>
            </a:extLst>
          </a:blip>
          <a:srcRect l="36212" t="5676" r="35994"/>
          <a:stretch/>
        </p:blipFill>
        <p:spPr>
          <a:xfrm>
            <a:off x="207034" y="2415395"/>
            <a:ext cx="6607835" cy="5606224"/>
          </a:xfrm>
          <a:prstGeom prst="rect">
            <a:avLst/>
          </a:prstGeom>
        </p:spPr>
      </p:pic>
      <p:sp>
        <p:nvSpPr>
          <p:cNvPr id="6" name="Arrow: Left 5">
            <a:extLst>
              <a:ext uri="{FF2B5EF4-FFF2-40B4-BE49-F238E27FC236}">
                <a16:creationId xmlns:a16="http://schemas.microsoft.com/office/drawing/2014/main" id="{617921C8-0526-0590-DD7B-264051129299}"/>
              </a:ext>
            </a:extLst>
          </p:cNvPr>
          <p:cNvSpPr/>
          <p:nvPr/>
        </p:nvSpPr>
        <p:spPr>
          <a:xfrm>
            <a:off x="1925304" y="3347045"/>
            <a:ext cx="978408" cy="484632"/>
          </a:xfrm>
          <a:prstGeom prst="leftArrow">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7" name="TextBox 6">
            <a:extLst>
              <a:ext uri="{FF2B5EF4-FFF2-40B4-BE49-F238E27FC236}">
                <a16:creationId xmlns:a16="http://schemas.microsoft.com/office/drawing/2014/main" id="{8002027D-2F31-EAB1-5746-4D00F19185AA}"/>
              </a:ext>
            </a:extLst>
          </p:cNvPr>
          <p:cNvSpPr txBox="1"/>
          <p:nvPr/>
        </p:nvSpPr>
        <p:spPr>
          <a:xfrm>
            <a:off x="2917610" y="3347045"/>
            <a:ext cx="278872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l-GR" sz="2400" b="0" i="0" u="none" strike="noStrike" kern="1200" baseline="0" dirty="0">
                <a:solidFill>
                  <a:sysClr val="windowText" lastClr="000000"/>
                </a:solidFill>
                <a:effectLst/>
              </a:rPr>
              <a:t>Δ</a:t>
            </a:r>
            <a:r>
              <a:rPr lang="en-US" sz="2400" b="0" i="0" u="none" strike="noStrike" kern="1200" baseline="0" dirty="0">
                <a:solidFill>
                  <a:sysClr val="windowText" lastClr="000000"/>
                </a:solidFill>
                <a:effectLst/>
              </a:rPr>
              <a:t>(</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lang="en-US" sz="2400" b="0" i="0" u="none" strike="noStrike" kern="1200" baseline="0" dirty="0">
                <a:solidFill>
                  <a:sysClr val="windowText" lastClr="000000"/>
                </a:solidFill>
                <a:effectLst/>
              </a:rPr>
              <a:t>) = -52.9 nm </a:t>
            </a:r>
            <a:endParaRPr lang="en-US" dirty="0"/>
          </a:p>
        </p:txBody>
      </p:sp>
      <p:sp>
        <p:nvSpPr>
          <p:cNvPr id="8" name="TextBox 7">
            <a:extLst>
              <a:ext uri="{FF2B5EF4-FFF2-40B4-BE49-F238E27FC236}">
                <a16:creationId xmlns:a16="http://schemas.microsoft.com/office/drawing/2014/main" id="{7BA04E4C-27FF-BC96-EB86-1C5A387012AF}"/>
              </a:ext>
            </a:extLst>
          </p:cNvPr>
          <p:cNvSpPr txBox="1"/>
          <p:nvPr/>
        </p:nvSpPr>
        <p:spPr>
          <a:xfrm>
            <a:off x="526901" y="8260415"/>
            <a:ext cx="11950998" cy="13644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120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Furthermore, for ligands which have heteroatoms that allow chelation, very large </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 </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blueshifts are observed, again consistent with my hypothesis. Indeed, these complexes are in fact square planar rather than T-shaped.</a:t>
            </a:r>
          </a:p>
        </p:txBody>
      </p:sp>
      <p:pic>
        <p:nvPicPr>
          <p:cNvPr id="10" name="Picture 9">
            <a:extLst>
              <a:ext uri="{FF2B5EF4-FFF2-40B4-BE49-F238E27FC236}">
                <a16:creationId xmlns:a16="http://schemas.microsoft.com/office/drawing/2014/main" id="{AC159986-1927-8D15-A993-79EA976B1904}"/>
              </a:ext>
            </a:extLst>
          </p:cNvPr>
          <p:cNvPicPr>
            <a:picLocks noChangeAspect="1"/>
          </p:cNvPicPr>
          <p:nvPr/>
        </p:nvPicPr>
        <p:blipFill>
          <a:blip r:embed="rId4"/>
          <a:stretch>
            <a:fillRect/>
          </a:stretch>
        </p:blipFill>
        <p:spPr>
          <a:xfrm>
            <a:off x="7760418" y="3165737"/>
            <a:ext cx="3764469" cy="3283754"/>
          </a:xfrm>
          <a:prstGeom prst="rect">
            <a:avLst/>
          </a:prstGeom>
        </p:spPr>
      </p:pic>
      <p:sp>
        <p:nvSpPr>
          <p:cNvPr id="11" name="TextBox 10">
            <a:extLst>
              <a:ext uri="{FF2B5EF4-FFF2-40B4-BE49-F238E27FC236}">
                <a16:creationId xmlns:a16="http://schemas.microsoft.com/office/drawing/2014/main" id="{93860205-BAB4-2FDE-938D-219C6957FD0F}"/>
              </a:ext>
            </a:extLst>
          </p:cNvPr>
          <p:cNvSpPr txBox="1"/>
          <p:nvPr/>
        </p:nvSpPr>
        <p:spPr>
          <a:xfrm>
            <a:off x="8742567" y="6618312"/>
            <a:ext cx="1800173"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Ligand 1136</a:t>
            </a:r>
          </a:p>
        </p:txBody>
      </p:sp>
    </p:spTree>
    <p:extLst>
      <p:ext uri="{BB962C8B-B14F-4D97-AF65-F5344CB8AC3E}">
        <p14:creationId xmlns:p14="http://schemas.microsoft.com/office/powerpoint/2010/main" val="341565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BD1CB9-D45A-099E-A108-A8C9CEE6C43A}"/>
            </a:ext>
          </a:extLst>
        </p:cNvPr>
        <p:cNvGrpSpPr/>
        <p:nvPr/>
      </p:nvGrpSpPr>
      <p:grpSpPr>
        <a:xfrm>
          <a:off x="0" y="0"/>
          <a:ext cx="0" cy="0"/>
          <a:chOff x="0" y="0"/>
          <a:chExt cx="0" cy="0"/>
        </a:xfrm>
      </p:grpSpPr>
      <p:sp>
        <p:nvSpPr>
          <p:cNvPr id="2" name="f-PO by insertion copolymerization">
            <a:extLst>
              <a:ext uri="{FF2B5EF4-FFF2-40B4-BE49-F238E27FC236}">
                <a16:creationId xmlns:a16="http://schemas.microsoft.com/office/drawing/2014/main" id="{FA2BB16B-44AA-417F-15C2-4F2DAF077553}"/>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INITIAL OBSERVATIONS: TRENDS IN </a:t>
            </a:r>
            <a:r>
              <a:rPr lang="el-GR" sz="2426" dirty="0">
                <a:latin typeface="Roboto"/>
              </a:rPr>
              <a:t>λ</a:t>
            </a:r>
            <a:r>
              <a:rPr lang="en-US" sz="2426" dirty="0">
                <a:latin typeface="Roboto"/>
              </a:rPr>
              <a:t>MAX, CHELATION</a:t>
            </a:r>
          </a:p>
        </p:txBody>
      </p:sp>
      <p:pic>
        <p:nvPicPr>
          <p:cNvPr id="5" name="Picture 4" descr="A graph with a line&#10;&#10;Description automatically generated">
            <a:extLst>
              <a:ext uri="{FF2B5EF4-FFF2-40B4-BE49-F238E27FC236}">
                <a16:creationId xmlns:a16="http://schemas.microsoft.com/office/drawing/2014/main" id="{5632F9F6-637D-D973-B46A-B876920CA33D}"/>
              </a:ext>
            </a:extLst>
          </p:cNvPr>
          <p:cNvPicPr>
            <a:picLocks noChangeAspect="1"/>
          </p:cNvPicPr>
          <p:nvPr/>
        </p:nvPicPr>
        <p:blipFill>
          <a:blip r:embed="rId3">
            <a:extLst>
              <a:ext uri="{28A0092B-C50C-407E-A947-70E740481C1C}">
                <a14:useLocalDpi xmlns:a14="http://schemas.microsoft.com/office/drawing/2010/main" val="0"/>
              </a:ext>
            </a:extLst>
          </a:blip>
          <a:srcRect l="36212" t="5676" r="35994"/>
          <a:stretch/>
        </p:blipFill>
        <p:spPr>
          <a:xfrm>
            <a:off x="207034" y="2415395"/>
            <a:ext cx="6607835" cy="5606224"/>
          </a:xfrm>
          <a:prstGeom prst="rect">
            <a:avLst/>
          </a:prstGeom>
        </p:spPr>
      </p:pic>
      <p:sp>
        <p:nvSpPr>
          <p:cNvPr id="6" name="Arrow: Left 5">
            <a:extLst>
              <a:ext uri="{FF2B5EF4-FFF2-40B4-BE49-F238E27FC236}">
                <a16:creationId xmlns:a16="http://schemas.microsoft.com/office/drawing/2014/main" id="{F87CE61D-4A9A-6A0D-029E-311D5B296DCF}"/>
              </a:ext>
            </a:extLst>
          </p:cNvPr>
          <p:cNvSpPr/>
          <p:nvPr/>
        </p:nvSpPr>
        <p:spPr>
          <a:xfrm>
            <a:off x="1925304" y="3347045"/>
            <a:ext cx="978408" cy="484632"/>
          </a:xfrm>
          <a:prstGeom prst="leftArrow">
            <a:avLst/>
          </a:prstGeom>
          <a:solidFill>
            <a:schemeClr val="accent1">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
        <p:nvSpPr>
          <p:cNvPr id="7" name="TextBox 6">
            <a:extLst>
              <a:ext uri="{FF2B5EF4-FFF2-40B4-BE49-F238E27FC236}">
                <a16:creationId xmlns:a16="http://schemas.microsoft.com/office/drawing/2014/main" id="{DF61D67C-5049-9C86-1BF1-0E06D6A86F5D}"/>
              </a:ext>
            </a:extLst>
          </p:cNvPr>
          <p:cNvSpPr txBox="1"/>
          <p:nvPr/>
        </p:nvSpPr>
        <p:spPr>
          <a:xfrm>
            <a:off x="2917610" y="3347045"/>
            <a:ext cx="278872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l-GR" sz="2400" b="0" i="0" u="none" strike="noStrike" kern="1200" baseline="0" dirty="0">
                <a:solidFill>
                  <a:sysClr val="windowText" lastClr="000000"/>
                </a:solidFill>
                <a:effectLst/>
              </a:rPr>
              <a:t>Δ</a:t>
            </a:r>
            <a:r>
              <a:rPr lang="en-US" sz="2400" b="0" i="0" u="none" strike="noStrike" kern="1200" baseline="0" dirty="0">
                <a:solidFill>
                  <a:sysClr val="windowText" lastClr="000000"/>
                </a:solidFill>
                <a:effectLst/>
              </a:rPr>
              <a:t>(</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lang="en-US" sz="2400" b="0" i="0" u="none" strike="noStrike" kern="1200" baseline="0" dirty="0">
                <a:solidFill>
                  <a:sysClr val="windowText" lastClr="000000"/>
                </a:solidFill>
                <a:effectLst/>
              </a:rPr>
              <a:t>) = -52.9 nm </a:t>
            </a:r>
            <a:endParaRPr lang="en-US" dirty="0"/>
          </a:p>
        </p:txBody>
      </p:sp>
      <p:sp>
        <p:nvSpPr>
          <p:cNvPr id="8" name="TextBox 7">
            <a:extLst>
              <a:ext uri="{FF2B5EF4-FFF2-40B4-BE49-F238E27FC236}">
                <a16:creationId xmlns:a16="http://schemas.microsoft.com/office/drawing/2014/main" id="{11115AF1-E7A7-01A5-E4B8-A37666896296}"/>
              </a:ext>
            </a:extLst>
          </p:cNvPr>
          <p:cNvSpPr txBox="1"/>
          <p:nvPr/>
        </p:nvSpPr>
        <p:spPr>
          <a:xfrm>
            <a:off x="526901" y="8260415"/>
            <a:ext cx="11950998" cy="136447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120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Furthermore, for ligands which have heteroatoms that allow chelation, very large </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 </a:t>
            </a: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blueshifts are observed, again consistent with my hypothesis. Indeed, these complexes are truly square planar rather than T-shaped.</a:t>
            </a:r>
          </a:p>
        </p:txBody>
      </p:sp>
      <p:pic>
        <p:nvPicPr>
          <p:cNvPr id="13" name="Picture 12">
            <a:extLst>
              <a:ext uri="{FF2B5EF4-FFF2-40B4-BE49-F238E27FC236}">
                <a16:creationId xmlns:a16="http://schemas.microsoft.com/office/drawing/2014/main" id="{FBA81CB5-66CF-CEC8-95EA-F9CD6A369728}"/>
              </a:ext>
            </a:extLst>
          </p:cNvPr>
          <p:cNvPicPr>
            <a:picLocks noChangeAspect="1"/>
          </p:cNvPicPr>
          <p:nvPr/>
        </p:nvPicPr>
        <p:blipFill>
          <a:blip r:embed="rId4"/>
          <a:stretch>
            <a:fillRect/>
          </a:stretch>
        </p:blipFill>
        <p:spPr>
          <a:xfrm>
            <a:off x="7214768" y="2435524"/>
            <a:ext cx="4871845" cy="4882552"/>
          </a:xfrm>
          <a:prstGeom prst="rect">
            <a:avLst/>
          </a:prstGeom>
        </p:spPr>
      </p:pic>
      <p:cxnSp>
        <p:nvCxnSpPr>
          <p:cNvPr id="4" name="Straight Connector 3">
            <a:extLst>
              <a:ext uri="{FF2B5EF4-FFF2-40B4-BE49-F238E27FC236}">
                <a16:creationId xmlns:a16="http://schemas.microsoft.com/office/drawing/2014/main" id="{9663530C-D0BE-A079-311B-71A2B4346C25}"/>
              </a:ext>
            </a:extLst>
          </p:cNvPr>
          <p:cNvCxnSpPr>
            <a:cxnSpLocks/>
          </p:cNvCxnSpPr>
          <p:nvPr/>
        </p:nvCxnSpPr>
        <p:spPr>
          <a:xfrm flipH="1">
            <a:off x="10317480" y="5158740"/>
            <a:ext cx="358140" cy="411480"/>
          </a:xfrm>
          <a:prstGeom prst="line">
            <a:avLst/>
          </a:prstGeom>
          <a:noFill/>
          <a:ln w="762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097537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8AAB3C-CC1D-9151-3DB8-EEF1E877E572}"/>
            </a:ext>
          </a:extLst>
        </p:cNvPr>
        <p:cNvGrpSpPr/>
        <p:nvPr/>
      </p:nvGrpSpPr>
      <p:grpSpPr>
        <a:xfrm>
          <a:off x="0" y="0"/>
          <a:ext cx="0" cy="0"/>
          <a:chOff x="0" y="0"/>
          <a:chExt cx="0" cy="0"/>
        </a:xfrm>
      </p:grpSpPr>
      <p:sp>
        <p:nvSpPr>
          <p:cNvPr id="2" name="f-PO by insertion copolymerization">
            <a:extLst>
              <a:ext uri="{FF2B5EF4-FFF2-40B4-BE49-F238E27FC236}">
                <a16:creationId xmlns:a16="http://schemas.microsoft.com/office/drawing/2014/main" id="{D3FFDE22-6F31-D219-5B04-1BE0EF4D6AB7}"/>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INITIAL OBSERVATIONS: TRENDS IN </a:t>
            </a:r>
            <a:r>
              <a:rPr lang="el-GR" sz="2426" dirty="0">
                <a:latin typeface="Roboto"/>
              </a:rPr>
              <a:t>λ</a:t>
            </a:r>
            <a:r>
              <a:rPr lang="en-US" sz="2426" dirty="0">
                <a:latin typeface="Roboto"/>
              </a:rPr>
              <a:t>MAX, OPEN SITE</a:t>
            </a:r>
          </a:p>
        </p:txBody>
      </p:sp>
      <p:sp>
        <p:nvSpPr>
          <p:cNvPr id="8" name="TextBox 7">
            <a:extLst>
              <a:ext uri="{FF2B5EF4-FFF2-40B4-BE49-F238E27FC236}">
                <a16:creationId xmlns:a16="http://schemas.microsoft.com/office/drawing/2014/main" id="{E35F18F5-8474-52D1-0BE4-B796E7382BEB}"/>
              </a:ext>
            </a:extLst>
          </p:cNvPr>
          <p:cNvSpPr txBox="1"/>
          <p:nvPr/>
        </p:nvSpPr>
        <p:spPr>
          <a:xfrm>
            <a:off x="526901" y="7684049"/>
            <a:ext cx="11950998" cy="21031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120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In some cases, the favored ligand conformation appears to leave the fourth site open entirely. In this limiting case, </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lang="en-US" sz="2400" b="0" i="1" u="none" strike="noStrike" kern="1200" dirty="0">
                <a:solidFill>
                  <a:sysClr val="windowText" lastClr="000000"/>
                </a:solidFill>
                <a:effectLst/>
              </a:rPr>
              <a:t> </a:t>
            </a:r>
            <a:r>
              <a:rPr lang="en-US" sz="2400" b="0" u="none" strike="noStrike" kern="1200" dirty="0">
                <a:solidFill>
                  <a:sysClr val="windowText" lastClr="000000"/>
                </a:solidFill>
                <a:effectLst/>
              </a:rPr>
              <a:t>tends to be around 420-430 nm. However, in the condensed phase, this site would be open to occupation by solvent or e.g. bridging Cl ligand, so they may not be a good choice in practice for triggering this photochemistry with low energy light.</a:t>
            </a:r>
            <a:endPar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pic>
        <p:nvPicPr>
          <p:cNvPr id="9" name="Picture 8">
            <a:extLst>
              <a:ext uri="{FF2B5EF4-FFF2-40B4-BE49-F238E27FC236}">
                <a16:creationId xmlns:a16="http://schemas.microsoft.com/office/drawing/2014/main" id="{84CA65A2-3635-9310-E662-372B7990AD3B}"/>
              </a:ext>
            </a:extLst>
          </p:cNvPr>
          <p:cNvPicPr>
            <a:picLocks noChangeAspect="1"/>
          </p:cNvPicPr>
          <p:nvPr/>
        </p:nvPicPr>
        <p:blipFill>
          <a:blip r:embed="rId3"/>
          <a:stretch>
            <a:fillRect/>
          </a:stretch>
        </p:blipFill>
        <p:spPr>
          <a:xfrm>
            <a:off x="7287404" y="2862081"/>
            <a:ext cx="4572000" cy="3314700"/>
          </a:xfrm>
          <a:prstGeom prst="rect">
            <a:avLst/>
          </a:prstGeom>
        </p:spPr>
      </p:pic>
      <p:sp>
        <p:nvSpPr>
          <p:cNvPr id="10" name="TextBox 9">
            <a:extLst>
              <a:ext uri="{FF2B5EF4-FFF2-40B4-BE49-F238E27FC236}">
                <a16:creationId xmlns:a16="http://schemas.microsoft.com/office/drawing/2014/main" id="{F2DD7CB3-6F36-AA90-9E50-88D7B639B504}"/>
              </a:ext>
            </a:extLst>
          </p:cNvPr>
          <p:cNvSpPr txBox="1"/>
          <p:nvPr/>
        </p:nvSpPr>
        <p:spPr>
          <a:xfrm>
            <a:off x="8571047" y="6618312"/>
            <a:ext cx="2143215"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Ligand 182681</a:t>
            </a:r>
          </a:p>
        </p:txBody>
      </p:sp>
      <p:pic>
        <p:nvPicPr>
          <p:cNvPr id="16" name="Picture 15" descr="A graph with blue lines&#10;&#10;Description automatically generated">
            <a:extLst>
              <a:ext uri="{FF2B5EF4-FFF2-40B4-BE49-F238E27FC236}">
                <a16:creationId xmlns:a16="http://schemas.microsoft.com/office/drawing/2014/main" id="{C1822336-5F2B-308B-4F95-43708B73D784}"/>
              </a:ext>
            </a:extLst>
          </p:cNvPr>
          <p:cNvPicPr>
            <a:picLocks noChangeAspect="1"/>
          </p:cNvPicPr>
          <p:nvPr/>
        </p:nvPicPr>
        <p:blipFill>
          <a:blip r:embed="rId4">
            <a:extLst>
              <a:ext uri="{28A0092B-C50C-407E-A947-70E740481C1C}">
                <a14:useLocalDpi xmlns:a14="http://schemas.microsoft.com/office/drawing/2010/main" val="0"/>
              </a:ext>
            </a:extLst>
          </a:blip>
          <a:srcRect l="36357" t="6547" r="36430"/>
          <a:stretch/>
        </p:blipFill>
        <p:spPr>
          <a:xfrm>
            <a:off x="388877" y="1941135"/>
            <a:ext cx="6469811" cy="5554465"/>
          </a:xfrm>
          <a:prstGeom prst="rect">
            <a:avLst/>
          </a:prstGeom>
        </p:spPr>
      </p:pic>
      <p:sp>
        <p:nvSpPr>
          <p:cNvPr id="17" name="Arrow: Left 16">
            <a:extLst>
              <a:ext uri="{FF2B5EF4-FFF2-40B4-BE49-F238E27FC236}">
                <a16:creationId xmlns:a16="http://schemas.microsoft.com/office/drawing/2014/main" id="{83D41E6D-966B-D1A6-B5B0-A7EC28FD8023}"/>
              </a:ext>
            </a:extLst>
          </p:cNvPr>
          <p:cNvSpPr/>
          <p:nvPr/>
        </p:nvSpPr>
        <p:spPr>
          <a:xfrm rot="10800000">
            <a:off x="3381552" y="3083190"/>
            <a:ext cx="731433" cy="484632"/>
          </a:xfrm>
          <a:prstGeom prst="leftArrow">
            <a:avLst/>
          </a:prstGeom>
          <a:solidFill>
            <a:schemeClr val="accent5">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18" name="TextBox 17">
            <a:extLst>
              <a:ext uri="{FF2B5EF4-FFF2-40B4-BE49-F238E27FC236}">
                <a16:creationId xmlns:a16="http://schemas.microsoft.com/office/drawing/2014/main" id="{BCA751F3-0616-491F-4513-F15F94D97BEB}"/>
              </a:ext>
            </a:extLst>
          </p:cNvPr>
          <p:cNvSpPr txBox="1"/>
          <p:nvPr/>
        </p:nvSpPr>
        <p:spPr>
          <a:xfrm>
            <a:off x="2469035" y="2573413"/>
            <a:ext cx="278872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l-GR" sz="2400" b="0" i="0" u="none" strike="noStrike" kern="1200" baseline="0" dirty="0">
                <a:solidFill>
                  <a:sysClr val="windowText" lastClr="000000"/>
                </a:solidFill>
                <a:effectLst/>
              </a:rPr>
              <a:t>Δ</a:t>
            </a:r>
            <a:r>
              <a:rPr lang="en-US" sz="2400" b="0" i="0" u="none" strike="noStrike" kern="1200" baseline="0" dirty="0">
                <a:solidFill>
                  <a:sysClr val="windowText" lastClr="000000"/>
                </a:solidFill>
                <a:effectLst/>
              </a:rPr>
              <a:t>(</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lang="en-US" sz="2400" b="0" i="0" u="none" strike="noStrike" kern="1200" baseline="0" dirty="0">
                <a:solidFill>
                  <a:sysClr val="windowText" lastClr="000000"/>
                </a:solidFill>
                <a:effectLst/>
              </a:rPr>
              <a:t>) = +36.8 nm </a:t>
            </a:r>
            <a:endParaRPr lang="en-US" dirty="0"/>
          </a:p>
        </p:txBody>
      </p:sp>
    </p:spTree>
    <p:extLst>
      <p:ext uri="{BB962C8B-B14F-4D97-AF65-F5344CB8AC3E}">
        <p14:creationId xmlns:p14="http://schemas.microsoft.com/office/powerpoint/2010/main" val="964455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965435-2DAB-8986-DB4E-739625D495DB}"/>
            </a:ext>
          </a:extLst>
        </p:cNvPr>
        <p:cNvGrpSpPr/>
        <p:nvPr/>
      </p:nvGrpSpPr>
      <p:grpSpPr>
        <a:xfrm>
          <a:off x="0" y="0"/>
          <a:ext cx="0" cy="0"/>
          <a:chOff x="0" y="0"/>
          <a:chExt cx="0" cy="0"/>
        </a:xfrm>
      </p:grpSpPr>
      <p:pic>
        <p:nvPicPr>
          <p:cNvPr id="4" name="Picture 3" descr="A graph with blue lines&#10;&#10;Description automatically generated">
            <a:extLst>
              <a:ext uri="{FF2B5EF4-FFF2-40B4-BE49-F238E27FC236}">
                <a16:creationId xmlns:a16="http://schemas.microsoft.com/office/drawing/2014/main" id="{517B321C-4521-15B4-86E4-8C0EF25B4B9F}"/>
              </a:ext>
            </a:extLst>
          </p:cNvPr>
          <p:cNvPicPr>
            <a:picLocks noChangeAspect="1"/>
          </p:cNvPicPr>
          <p:nvPr/>
        </p:nvPicPr>
        <p:blipFill>
          <a:blip r:embed="rId3">
            <a:extLst>
              <a:ext uri="{28A0092B-C50C-407E-A947-70E740481C1C}">
                <a14:useLocalDpi xmlns:a14="http://schemas.microsoft.com/office/drawing/2010/main" val="0"/>
              </a:ext>
            </a:extLst>
          </a:blip>
          <a:srcRect l="36357" t="6547" r="36430"/>
          <a:stretch/>
        </p:blipFill>
        <p:spPr>
          <a:xfrm>
            <a:off x="388877" y="1941135"/>
            <a:ext cx="6469811" cy="5554465"/>
          </a:xfrm>
          <a:prstGeom prst="rect">
            <a:avLst/>
          </a:prstGeom>
        </p:spPr>
      </p:pic>
      <p:sp>
        <p:nvSpPr>
          <p:cNvPr id="2" name="f-PO by insertion copolymerization">
            <a:extLst>
              <a:ext uri="{FF2B5EF4-FFF2-40B4-BE49-F238E27FC236}">
                <a16:creationId xmlns:a16="http://schemas.microsoft.com/office/drawing/2014/main" id="{97373BB5-9F84-2277-3152-A6C3CB1C2FFB}"/>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INITIAL OBSERVATIONS: TRENDS IN </a:t>
            </a:r>
            <a:r>
              <a:rPr lang="el-GR" sz="2426" dirty="0">
                <a:latin typeface="Roboto"/>
              </a:rPr>
              <a:t>λ</a:t>
            </a:r>
            <a:r>
              <a:rPr lang="en-US" sz="2426" dirty="0">
                <a:latin typeface="Roboto"/>
              </a:rPr>
              <a:t>MAX, OPEN SITE</a:t>
            </a:r>
          </a:p>
        </p:txBody>
      </p:sp>
      <p:sp>
        <p:nvSpPr>
          <p:cNvPr id="6" name="Arrow: Left 5">
            <a:extLst>
              <a:ext uri="{FF2B5EF4-FFF2-40B4-BE49-F238E27FC236}">
                <a16:creationId xmlns:a16="http://schemas.microsoft.com/office/drawing/2014/main" id="{0AE484B5-C566-9D17-83D8-AEAC3B45BC82}"/>
              </a:ext>
            </a:extLst>
          </p:cNvPr>
          <p:cNvSpPr/>
          <p:nvPr/>
        </p:nvSpPr>
        <p:spPr>
          <a:xfrm rot="10800000">
            <a:off x="3381552" y="3083190"/>
            <a:ext cx="731433" cy="484632"/>
          </a:xfrm>
          <a:prstGeom prst="leftArrow">
            <a:avLst/>
          </a:prstGeom>
          <a:solidFill>
            <a:schemeClr val="accent5">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7" name="TextBox 6">
            <a:extLst>
              <a:ext uri="{FF2B5EF4-FFF2-40B4-BE49-F238E27FC236}">
                <a16:creationId xmlns:a16="http://schemas.microsoft.com/office/drawing/2014/main" id="{4B491BBF-8034-18D3-4BA1-1CE2B89336CA}"/>
              </a:ext>
            </a:extLst>
          </p:cNvPr>
          <p:cNvSpPr txBox="1"/>
          <p:nvPr/>
        </p:nvSpPr>
        <p:spPr>
          <a:xfrm>
            <a:off x="2469035" y="2573413"/>
            <a:ext cx="278872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l-GR" sz="2400" b="0" i="0" u="none" strike="noStrike" kern="1200" baseline="0" dirty="0">
                <a:solidFill>
                  <a:sysClr val="windowText" lastClr="000000"/>
                </a:solidFill>
                <a:effectLst/>
              </a:rPr>
              <a:t>Δ</a:t>
            </a:r>
            <a:r>
              <a:rPr lang="en-US" sz="2400" b="0" i="0" u="none" strike="noStrike" kern="1200" baseline="0" dirty="0">
                <a:solidFill>
                  <a:sysClr val="windowText" lastClr="000000"/>
                </a:solidFill>
                <a:effectLst/>
              </a:rPr>
              <a:t>(</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lang="en-US" sz="2400" b="0" i="0" u="none" strike="noStrike" kern="1200" baseline="0" dirty="0">
                <a:solidFill>
                  <a:sysClr val="windowText" lastClr="000000"/>
                </a:solidFill>
                <a:effectLst/>
              </a:rPr>
              <a:t>) = +36.8 nm </a:t>
            </a:r>
            <a:endParaRPr lang="en-US" dirty="0"/>
          </a:p>
        </p:txBody>
      </p:sp>
      <p:sp>
        <p:nvSpPr>
          <p:cNvPr id="8" name="TextBox 7">
            <a:extLst>
              <a:ext uri="{FF2B5EF4-FFF2-40B4-BE49-F238E27FC236}">
                <a16:creationId xmlns:a16="http://schemas.microsoft.com/office/drawing/2014/main" id="{751619F3-1A5E-25CA-17FC-B07E0020C65E}"/>
              </a:ext>
            </a:extLst>
          </p:cNvPr>
          <p:cNvSpPr txBox="1"/>
          <p:nvPr/>
        </p:nvSpPr>
        <p:spPr>
          <a:xfrm>
            <a:off x="526901" y="7684049"/>
            <a:ext cx="11950998" cy="21031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120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In some cases, the favored ligand conformation appears to leave the fourth site open entirely. In this limiting case, </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lang="en-US" sz="2400" b="0" i="1" u="none" strike="noStrike" kern="1200" dirty="0">
                <a:solidFill>
                  <a:sysClr val="windowText" lastClr="000000"/>
                </a:solidFill>
                <a:effectLst/>
              </a:rPr>
              <a:t> </a:t>
            </a:r>
            <a:r>
              <a:rPr lang="en-US" sz="2400" b="0" u="none" strike="noStrike" kern="1200" dirty="0">
                <a:solidFill>
                  <a:sysClr val="windowText" lastClr="000000"/>
                </a:solidFill>
                <a:effectLst/>
              </a:rPr>
              <a:t>tends to be around 420-450 nm. However, in the condensed phase, this site would be open to occupation by solvent or e.g. bridging Cl ligand, so they may not be a good choice in practice for triggering this photochemistry with low energy light.</a:t>
            </a:r>
            <a:endPar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pic>
        <p:nvPicPr>
          <p:cNvPr id="5" name="Picture 4" descr="A molecule model with colorful balls and a ball&#10;&#10;Description automatically generated with medium confidence">
            <a:extLst>
              <a:ext uri="{FF2B5EF4-FFF2-40B4-BE49-F238E27FC236}">
                <a16:creationId xmlns:a16="http://schemas.microsoft.com/office/drawing/2014/main" id="{B146681B-8B1A-D05A-3BEA-40E63194B5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62206" y="1941135"/>
            <a:ext cx="5410669" cy="5182049"/>
          </a:xfrm>
          <a:prstGeom prst="rect">
            <a:avLst/>
          </a:prstGeom>
        </p:spPr>
      </p:pic>
      <p:sp>
        <p:nvSpPr>
          <p:cNvPr id="9" name="TextBox 8">
            <a:extLst>
              <a:ext uri="{FF2B5EF4-FFF2-40B4-BE49-F238E27FC236}">
                <a16:creationId xmlns:a16="http://schemas.microsoft.com/office/drawing/2014/main" id="{EBDFB013-C808-5CC0-45B7-5F6B6383322D}"/>
              </a:ext>
            </a:extLst>
          </p:cNvPr>
          <p:cNvSpPr txBox="1"/>
          <p:nvPr/>
        </p:nvSpPr>
        <p:spPr>
          <a:xfrm>
            <a:off x="10839148" y="950348"/>
            <a:ext cx="1454923" cy="13952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800" b="0" i="0" u="none" strike="noStrike" cap="none" spc="0" normalizeH="0" baseline="0" dirty="0" err="1">
                <a:ln>
                  <a:noFill/>
                </a:ln>
                <a:solidFill>
                  <a:srgbClr val="000000"/>
                </a:solidFill>
                <a:effectLst/>
                <a:uFillTx/>
                <a:latin typeface="Helvetica Neue"/>
                <a:ea typeface="Helvetica Neue"/>
                <a:cs typeface="Helvetica Neue"/>
                <a:sym typeface="Helvetica Neue"/>
              </a:rPr>
              <a:t>methyls</a:t>
            </a:r>
            <a:r>
              <a:rPr kumimoji="0" lang="en-US" sz="2800" b="0" i="0" u="none" strike="noStrike" cap="none" spc="0" normalizeH="0" baseline="0" dirty="0">
                <a:ln>
                  <a:noFill/>
                </a:ln>
                <a:solidFill>
                  <a:srgbClr val="000000"/>
                </a:solidFill>
                <a:effectLst/>
                <a:uFillTx/>
                <a:latin typeface="Helvetica Neue"/>
                <a:ea typeface="Helvetica Neue"/>
                <a:cs typeface="Helvetica Neue"/>
                <a:sym typeface="Helvetica Neue"/>
              </a:rPr>
              <a:t> lock aryl rotation</a:t>
            </a:r>
          </a:p>
        </p:txBody>
      </p:sp>
      <p:sp>
        <p:nvSpPr>
          <p:cNvPr id="10" name="Arrow: Up 9">
            <a:extLst>
              <a:ext uri="{FF2B5EF4-FFF2-40B4-BE49-F238E27FC236}">
                <a16:creationId xmlns:a16="http://schemas.microsoft.com/office/drawing/2014/main" id="{1F9D0135-0342-CBB4-C7DD-8EDF78F5DEA0}"/>
              </a:ext>
            </a:extLst>
          </p:cNvPr>
          <p:cNvSpPr/>
          <p:nvPr/>
        </p:nvSpPr>
        <p:spPr>
          <a:xfrm rot="12721197">
            <a:off x="10362354" y="2339095"/>
            <a:ext cx="534910" cy="826025"/>
          </a:xfrm>
          <a:prstGeom prst="upArrow">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a:ln>
                <a:noFill/>
              </a:ln>
              <a:solidFill>
                <a:srgbClr val="FFFFFF"/>
              </a:solidFill>
              <a:effectLst/>
              <a:uFillTx/>
              <a:latin typeface="+mn-lt"/>
              <a:ea typeface="+mn-ea"/>
              <a:cs typeface="+mn-cs"/>
              <a:sym typeface="Helvetica Neue Medium"/>
            </a:endParaRPr>
          </a:p>
        </p:txBody>
      </p:sp>
    </p:spTree>
    <p:extLst>
      <p:ext uri="{BB962C8B-B14F-4D97-AF65-F5344CB8AC3E}">
        <p14:creationId xmlns:p14="http://schemas.microsoft.com/office/powerpoint/2010/main" val="1770767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F3D7E1-07D5-620E-65F0-3B6CBA29B224}"/>
            </a:ext>
          </a:extLst>
        </p:cNvPr>
        <p:cNvGrpSpPr/>
        <p:nvPr/>
      </p:nvGrpSpPr>
      <p:grpSpPr>
        <a:xfrm>
          <a:off x="0" y="0"/>
          <a:ext cx="0" cy="0"/>
          <a:chOff x="0" y="0"/>
          <a:chExt cx="0" cy="0"/>
        </a:xfrm>
      </p:grpSpPr>
      <p:pic>
        <p:nvPicPr>
          <p:cNvPr id="4" name="Picture 3" descr="A graph with blue lines&#10;&#10;Description automatically generated">
            <a:extLst>
              <a:ext uri="{FF2B5EF4-FFF2-40B4-BE49-F238E27FC236}">
                <a16:creationId xmlns:a16="http://schemas.microsoft.com/office/drawing/2014/main" id="{8765C272-86B9-7A8E-0004-192498D21816}"/>
              </a:ext>
            </a:extLst>
          </p:cNvPr>
          <p:cNvPicPr>
            <a:picLocks noChangeAspect="1"/>
          </p:cNvPicPr>
          <p:nvPr/>
        </p:nvPicPr>
        <p:blipFill>
          <a:blip r:embed="rId3">
            <a:extLst>
              <a:ext uri="{28A0092B-C50C-407E-A947-70E740481C1C}">
                <a14:useLocalDpi xmlns:a14="http://schemas.microsoft.com/office/drawing/2010/main" val="0"/>
              </a:ext>
            </a:extLst>
          </a:blip>
          <a:srcRect l="36357" t="6547" r="36430"/>
          <a:stretch/>
        </p:blipFill>
        <p:spPr>
          <a:xfrm>
            <a:off x="388877" y="1941135"/>
            <a:ext cx="6469811" cy="5554465"/>
          </a:xfrm>
          <a:prstGeom prst="rect">
            <a:avLst/>
          </a:prstGeom>
        </p:spPr>
      </p:pic>
      <p:sp>
        <p:nvSpPr>
          <p:cNvPr id="2" name="f-PO by insertion copolymerization">
            <a:extLst>
              <a:ext uri="{FF2B5EF4-FFF2-40B4-BE49-F238E27FC236}">
                <a16:creationId xmlns:a16="http://schemas.microsoft.com/office/drawing/2014/main" id="{8DF92796-6765-97AB-6845-6A837D5C8B18}"/>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INITIAL OBSERVATIONS: TRENDS IN </a:t>
            </a:r>
            <a:r>
              <a:rPr lang="el-GR" sz="2426" dirty="0">
                <a:latin typeface="Roboto"/>
              </a:rPr>
              <a:t>λ</a:t>
            </a:r>
            <a:r>
              <a:rPr lang="en-US" sz="2426" dirty="0">
                <a:latin typeface="Roboto"/>
              </a:rPr>
              <a:t>MAX, OPEN SITE</a:t>
            </a:r>
          </a:p>
        </p:txBody>
      </p:sp>
      <p:sp>
        <p:nvSpPr>
          <p:cNvPr id="6" name="Arrow: Left 5">
            <a:extLst>
              <a:ext uri="{FF2B5EF4-FFF2-40B4-BE49-F238E27FC236}">
                <a16:creationId xmlns:a16="http://schemas.microsoft.com/office/drawing/2014/main" id="{F382728C-717B-C418-8B0E-757D9DADDAB8}"/>
              </a:ext>
            </a:extLst>
          </p:cNvPr>
          <p:cNvSpPr/>
          <p:nvPr/>
        </p:nvSpPr>
        <p:spPr>
          <a:xfrm rot="10800000">
            <a:off x="3381552" y="3083190"/>
            <a:ext cx="731433" cy="484632"/>
          </a:xfrm>
          <a:prstGeom prst="leftArrow">
            <a:avLst/>
          </a:prstGeom>
          <a:solidFill>
            <a:schemeClr val="accent5">
              <a:lumMod val="7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sp>
        <p:nvSpPr>
          <p:cNvPr id="7" name="TextBox 6">
            <a:extLst>
              <a:ext uri="{FF2B5EF4-FFF2-40B4-BE49-F238E27FC236}">
                <a16:creationId xmlns:a16="http://schemas.microsoft.com/office/drawing/2014/main" id="{99321DB1-383B-5CD6-74DF-CE2B95DEE231}"/>
              </a:ext>
            </a:extLst>
          </p:cNvPr>
          <p:cNvSpPr txBox="1"/>
          <p:nvPr/>
        </p:nvSpPr>
        <p:spPr>
          <a:xfrm>
            <a:off x="2469035" y="2573413"/>
            <a:ext cx="2788728"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l-GR" sz="2400" b="0" i="0" u="none" strike="noStrike" kern="1200" baseline="0" dirty="0">
                <a:solidFill>
                  <a:sysClr val="windowText" lastClr="000000"/>
                </a:solidFill>
                <a:effectLst/>
              </a:rPr>
              <a:t>Δ</a:t>
            </a:r>
            <a:r>
              <a:rPr lang="en-US" sz="2400" b="0" i="0" u="none" strike="noStrike" kern="1200" baseline="0" dirty="0">
                <a:solidFill>
                  <a:sysClr val="windowText" lastClr="000000"/>
                </a:solidFill>
                <a:effectLst/>
              </a:rPr>
              <a:t>(</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lang="en-US" sz="2400" b="0" i="0" u="none" strike="noStrike" kern="1200" baseline="0" dirty="0">
                <a:solidFill>
                  <a:sysClr val="windowText" lastClr="000000"/>
                </a:solidFill>
                <a:effectLst/>
              </a:rPr>
              <a:t>) = +36.8 nm </a:t>
            </a:r>
            <a:endParaRPr lang="en-US" dirty="0"/>
          </a:p>
        </p:txBody>
      </p:sp>
      <p:sp>
        <p:nvSpPr>
          <p:cNvPr id="8" name="TextBox 7">
            <a:extLst>
              <a:ext uri="{FF2B5EF4-FFF2-40B4-BE49-F238E27FC236}">
                <a16:creationId xmlns:a16="http://schemas.microsoft.com/office/drawing/2014/main" id="{5211478A-6D30-6B10-0959-DBBC3CACFCC3}"/>
              </a:ext>
            </a:extLst>
          </p:cNvPr>
          <p:cNvSpPr txBox="1"/>
          <p:nvPr/>
        </p:nvSpPr>
        <p:spPr>
          <a:xfrm>
            <a:off x="526901" y="7684049"/>
            <a:ext cx="11950998" cy="21031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120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In some cases, the favored ligand conformation appears to leave the fourth site open entirely. In this limiting case, </a:t>
            </a:r>
            <a:r>
              <a:rPr lang="el-GR" sz="2400" b="0" i="1" u="none" strike="noStrike" kern="1200" baseline="0" dirty="0">
                <a:solidFill>
                  <a:sysClr val="windowText" lastClr="000000"/>
                </a:solidFill>
                <a:effectLst/>
              </a:rPr>
              <a:t>λ</a:t>
            </a:r>
            <a:r>
              <a:rPr lang="en-US" sz="2400" b="0" i="1" u="none" strike="noStrike" kern="1200" baseline="-25000" dirty="0">
                <a:solidFill>
                  <a:sysClr val="windowText" lastClr="000000"/>
                </a:solidFill>
                <a:effectLst/>
              </a:rPr>
              <a:t>max</a:t>
            </a:r>
            <a:r>
              <a:rPr lang="en-US" sz="2400" b="0" i="1" u="none" strike="noStrike" kern="1200" dirty="0">
                <a:solidFill>
                  <a:sysClr val="windowText" lastClr="000000"/>
                </a:solidFill>
                <a:effectLst/>
              </a:rPr>
              <a:t> </a:t>
            </a:r>
            <a:r>
              <a:rPr lang="en-US" sz="2400" b="0" u="none" strike="noStrike" kern="1200" dirty="0">
                <a:solidFill>
                  <a:sysClr val="windowText" lastClr="000000"/>
                </a:solidFill>
                <a:effectLst/>
              </a:rPr>
              <a:t>tends to be around 420-430 nm. However, in the condensed phase, this site would be open to occupation by solvent or e.g. bridging Cl ligand, so they may not be a good choice in practice for triggering this photochemistry with low energy light.</a:t>
            </a:r>
            <a:endPar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pic>
        <p:nvPicPr>
          <p:cNvPr id="15" name="Picture 14" descr="A molecule model with colorful balls&#10;&#10;Description automatically generated with medium confidence">
            <a:extLst>
              <a:ext uri="{FF2B5EF4-FFF2-40B4-BE49-F238E27FC236}">
                <a16:creationId xmlns:a16="http://schemas.microsoft.com/office/drawing/2014/main" id="{C63C8D75-BDA5-BBED-7E70-FFB3B5EC5E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71978" y="1941135"/>
            <a:ext cx="5355655" cy="5318398"/>
          </a:xfrm>
          <a:prstGeom prst="rect">
            <a:avLst/>
          </a:prstGeom>
        </p:spPr>
      </p:pic>
    </p:spTree>
    <p:extLst>
      <p:ext uri="{BB962C8B-B14F-4D97-AF65-F5344CB8AC3E}">
        <p14:creationId xmlns:p14="http://schemas.microsoft.com/office/powerpoint/2010/main" val="3053636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7F0233-9D98-B395-A709-0DE9C302B210}"/>
            </a:ext>
          </a:extLst>
        </p:cNvPr>
        <p:cNvGrpSpPr/>
        <p:nvPr/>
      </p:nvGrpSpPr>
      <p:grpSpPr>
        <a:xfrm>
          <a:off x="0" y="0"/>
          <a:ext cx="0" cy="0"/>
          <a:chOff x="0" y="0"/>
          <a:chExt cx="0" cy="0"/>
        </a:xfrm>
      </p:grpSpPr>
      <p:sp>
        <p:nvSpPr>
          <p:cNvPr id="2" name="f-PO by insertion copolymerization">
            <a:extLst>
              <a:ext uri="{FF2B5EF4-FFF2-40B4-BE49-F238E27FC236}">
                <a16:creationId xmlns:a16="http://schemas.microsoft.com/office/drawing/2014/main" id="{92D1E332-7870-3AA4-8B33-989E53762D1E}"/>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INITIAL OBSERVATIONS: TRENDS IN </a:t>
            </a:r>
            <a:r>
              <a:rPr lang="el-GR" sz="2426" dirty="0">
                <a:latin typeface="Roboto"/>
              </a:rPr>
              <a:t>λ</a:t>
            </a:r>
            <a:r>
              <a:rPr lang="en-US" sz="2426" dirty="0">
                <a:latin typeface="Roboto"/>
              </a:rPr>
              <a:t>MAX, ELECTRONICS</a:t>
            </a:r>
          </a:p>
        </p:txBody>
      </p:sp>
      <p:sp>
        <p:nvSpPr>
          <p:cNvPr id="5" name="TextBox 4">
            <a:extLst>
              <a:ext uri="{FF2B5EF4-FFF2-40B4-BE49-F238E27FC236}">
                <a16:creationId xmlns:a16="http://schemas.microsoft.com/office/drawing/2014/main" id="{9D6656EC-EF93-9EC8-46E7-F067C652784E}"/>
              </a:ext>
            </a:extLst>
          </p:cNvPr>
          <p:cNvSpPr txBox="1"/>
          <p:nvPr/>
        </p:nvSpPr>
        <p:spPr>
          <a:xfrm>
            <a:off x="2788729" y="4461301"/>
            <a:ext cx="7427342" cy="830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t>Comments on electronic effects, P-C vs. P-N vs. P-O, aryl, etc.</a:t>
            </a:r>
          </a:p>
        </p:txBody>
      </p:sp>
    </p:spTree>
    <p:extLst>
      <p:ext uri="{BB962C8B-B14F-4D97-AF65-F5344CB8AC3E}">
        <p14:creationId xmlns:p14="http://schemas.microsoft.com/office/powerpoint/2010/main" val="1430048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06D311-6FB8-38A5-7CB1-6018B57F9AC7}"/>
            </a:ext>
          </a:extLst>
        </p:cNvPr>
        <p:cNvGrpSpPr/>
        <p:nvPr/>
      </p:nvGrpSpPr>
      <p:grpSpPr>
        <a:xfrm>
          <a:off x="0" y="0"/>
          <a:ext cx="0" cy="0"/>
          <a:chOff x="0" y="0"/>
          <a:chExt cx="0" cy="0"/>
        </a:xfrm>
      </p:grpSpPr>
      <p:sp>
        <p:nvSpPr>
          <p:cNvPr id="2" name="f-PO by insertion copolymerization">
            <a:extLst>
              <a:ext uri="{FF2B5EF4-FFF2-40B4-BE49-F238E27FC236}">
                <a16:creationId xmlns:a16="http://schemas.microsoft.com/office/drawing/2014/main" id="{91195065-35E3-46A8-2864-1E00808E28D0}"/>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MACHINE LEARNING MODELS TO PREDICT </a:t>
            </a:r>
            <a:r>
              <a:rPr lang="el-GR" sz="2426" dirty="0">
                <a:latin typeface="Roboto"/>
              </a:rPr>
              <a:t>λ</a:t>
            </a:r>
            <a:r>
              <a:rPr lang="en-US" sz="2426" dirty="0">
                <a:latin typeface="Roboto"/>
              </a:rPr>
              <a:t>MAX: ELASTIC NET</a:t>
            </a:r>
          </a:p>
        </p:txBody>
      </p:sp>
      <p:sp>
        <p:nvSpPr>
          <p:cNvPr id="3" name="TextBox 2">
            <a:extLst>
              <a:ext uri="{FF2B5EF4-FFF2-40B4-BE49-F238E27FC236}">
                <a16:creationId xmlns:a16="http://schemas.microsoft.com/office/drawing/2014/main" id="{A88DEEDE-9029-09B1-6F9B-00D76B785AD0}"/>
              </a:ext>
            </a:extLst>
          </p:cNvPr>
          <p:cNvSpPr txBox="1"/>
          <p:nvPr/>
        </p:nvSpPr>
        <p:spPr>
          <a:xfrm>
            <a:off x="1072677" y="2445199"/>
            <a:ext cx="10859445" cy="63812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lang="en-US" b="0" dirty="0"/>
              <a:t>Our case is highly dimensional: each ligand has 192 features, while we have at most around 100 data points. </a:t>
            </a: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lang="en-US" b="0" dirty="0"/>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lang="en-US" b="0" dirty="0"/>
              <a:t>To begin with, let us restrict ourselves to the top 20 features from our principal component analysis from earlier.</a:t>
            </a: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lang="en-US" b="0" dirty="0"/>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lang="en-US" b="0" dirty="0"/>
              <a:t>Furthermore, there is significant multicollinearity in our feature set (see next slide)</a:t>
            </a: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lang="en-US" b="0" dirty="0"/>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lang="en-US" b="0" dirty="0"/>
              <a:t>Therefore, a good model could be Elastic Net, which combines the L1 penalty of the Lasso and the L2 penalty of Ridge Regression. Thus, the model can do feature selection to get us down to a smaller number of the most relevant features, while the coefficients are also shrunk.</a:t>
            </a: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kumimoji="0" lang="en-US" sz="2400" b="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endParaRPr lang="en-US" b="0" dirty="0"/>
          </a:p>
          <a:p>
            <a:pPr marL="342900" marR="0" indent="-342900" algn="l" defTabSz="584200" rtl="0" fontAlgn="auto" latinLnBrk="0" hangingPunct="0">
              <a:lnSpc>
                <a:spcPct val="100000"/>
              </a:lnSpc>
              <a:spcBef>
                <a:spcPts val="0"/>
              </a:spcBef>
              <a:spcAft>
                <a:spcPts val="0"/>
              </a:spcAft>
              <a:buClrTx/>
              <a:buSzTx/>
              <a:buFont typeface="Arial" panose="020B0604020202020204" pitchFamily="34" charset="0"/>
              <a:buChar char="•"/>
              <a:tabLst/>
            </a:pPr>
            <a:r>
              <a:rPr kumimoji="0" lang="en-US" sz="2400" u="none" strike="noStrike" cap="none" spc="0" normalizeH="0" baseline="0" dirty="0">
                <a:ln>
                  <a:noFill/>
                </a:ln>
                <a:solidFill>
                  <a:srgbClr val="000000"/>
                </a:solidFill>
                <a:effectLst/>
                <a:uFillTx/>
                <a:latin typeface="Helvetica Neue"/>
                <a:ea typeface="Helvetica Neue"/>
                <a:cs typeface="Helvetica Neue"/>
                <a:sym typeface="Helvetica Neue"/>
              </a:rPr>
              <a:t>TODO: train model with CV, Grid Search for hyperparameter optimization (alpha, L1 ratio), use model against test set</a:t>
            </a:r>
          </a:p>
        </p:txBody>
      </p:sp>
    </p:spTree>
    <p:extLst>
      <p:ext uri="{BB962C8B-B14F-4D97-AF65-F5344CB8AC3E}">
        <p14:creationId xmlns:p14="http://schemas.microsoft.com/office/powerpoint/2010/main" val="1440769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67F9A80-4BB1-43BA-132F-DBBE692EF28B}"/>
              </a:ext>
            </a:extLst>
          </p:cNvPr>
          <p:cNvSpPr/>
          <p:nvPr/>
        </p:nvSpPr>
        <p:spPr>
          <a:xfrm>
            <a:off x="0" y="206477"/>
            <a:ext cx="2182761" cy="1946788"/>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2200" b="0" i="0" u="none" strike="noStrike" cap="none" spc="0" normalizeH="0" baseline="0" dirty="0">
              <a:ln>
                <a:noFill/>
              </a:ln>
              <a:solidFill>
                <a:srgbClr val="FFFFFF"/>
              </a:solidFill>
              <a:effectLst/>
              <a:uFillTx/>
              <a:latin typeface="+mn-lt"/>
              <a:ea typeface="+mn-ea"/>
              <a:cs typeface="+mn-cs"/>
              <a:sym typeface="Helvetica Neue Medium"/>
            </a:endParaRPr>
          </a:p>
        </p:txBody>
      </p:sp>
      <p:pic>
        <p:nvPicPr>
          <p:cNvPr id="4097" name="Picture 1">
            <a:extLst>
              <a:ext uri="{FF2B5EF4-FFF2-40B4-BE49-F238E27FC236}">
                <a16:creationId xmlns:a16="http://schemas.microsoft.com/office/drawing/2014/main" id="{42DE2007-6BC3-0349-4F9D-4E24CBBD9F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2122" y="120613"/>
            <a:ext cx="9160781" cy="963298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86E47B9-9E8A-1D8E-6F49-F74609D208EC}"/>
              </a:ext>
            </a:extLst>
          </p:cNvPr>
          <p:cNvSpPr txBox="1"/>
          <p:nvPr/>
        </p:nvSpPr>
        <p:spPr>
          <a:xfrm flipH="1">
            <a:off x="141949" y="3348176"/>
            <a:ext cx="1972862" cy="305724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rPr>
              <a:t>For simplicity, the absolute correlation is shown here, with darker meaning more highly correlated.</a:t>
            </a:r>
          </a:p>
        </p:txBody>
      </p:sp>
    </p:spTree>
    <p:extLst>
      <p:ext uri="{BB962C8B-B14F-4D97-AF65-F5344CB8AC3E}">
        <p14:creationId xmlns:p14="http://schemas.microsoft.com/office/powerpoint/2010/main" val="2302509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5425A1-5C73-CF2A-44E7-D1872A36E05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6AD40DD-B4E4-9334-CF81-4B08807169EB}"/>
              </a:ext>
            </a:extLst>
          </p:cNvPr>
          <p:cNvSpPr txBox="1"/>
          <p:nvPr/>
        </p:nvSpPr>
        <p:spPr>
          <a:xfrm>
            <a:off x="3252159" y="4643092"/>
            <a:ext cx="6504316"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t>To be continued…</a:t>
            </a:r>
          </a:p>
        </p:txBody>
      </p:sp>
    </p:spTree>
    <p:extLst>
      <p:ext uri="{BB962C8B-B14F-4D97-AF65-F5344CB8AC3E}">
        <p14:creationId xmlns:p14="http://schemas.microsoft.com/office/powerpoint/2010/main" val="3773244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DF6AD4FC-DA1F-44C4-B602-AAB01A54E814}"/>
              </a:ext>
            </a:extLst>
          </p:cNvPr>
          <p:cNvSpPr/>
          <p:nvPr/>
        </p:nvSpPr>
        <p:spPr>
          <a:xfrm>
            <a:off x="1641716" y="3500826"/>
            <a:ext cx="9721368" cy="4339739"/>
          </a:xfrm>
          <a:prstGeom prst="rect">
            <a:avLst/>
          </a:prstGeom>
          <a:solidFill>
            <a:srgbClr val="F3F7FF"/>
          </a:solidFill>
          <a:ln w="19050">
            <a:noFill/>
            <a:miter lim="400000"/>
          </a:ln>
        </p:spPr>
        <p:txBody>
          <a:bodyPr lIns="31105" tIns="31105" rIns="31105" bIns="31105" anchor="ctr"/>
          <a:lstStyle/>
          <a:p>
            <a:pPr>
              <a:defRPr b="0">
                <a:solidFill>
                  <a:srgbClr val="FFFFFF"/>
                </a:solidFill>
                <a:latin typeface="Helvetica Light"/>
                <a:ea typeface="Helvetica Light"/>
                <a:cs typeface="Helvetica Light"/>
                <a:sym typeface="Helvetica Light"/>
              </a:defRPr>
            </a:pPr>
            <a:endParaRPr sz="1004"/>
          </a:p>
        </p:txBody>
      </p:sp>
      <p:graphicFrame>
        <p:nvGraphicFramePr>
          <p:cNvPr id="12" name="Object 11">
            <a:extLst>
              <a:ext uri="{FF2B5EF4-FFF2-40B4-BE49-F238E27FC236}">
                <a16:creationId xmlns:a16="http://schemas.microsoft.com/office/drawing/2014/main" id="{7292A2CB-D3DC-4056-841E-2FA168B3251B}"/>
              </a:ext>
            </a:extLst>
          </p:cNvPr>
          <p:cNvGraphicFramePr>
            <a:graphicFrameLocks noChangeAspect="1"/>
          </p:cNvGraphicFramePr>
          <p:nvPr>
            <p:extLst>
              <p:ext uri="{D42A27DB-BD31-4B8C-83A1-F6EECF244321}">
                <p14:modId xmlns:p14="http://schemas.microsoft.com/office/powerpoint/2010/main" val="2881303003"/>
              </p:ext>
            </p:extLst>
          </p:nvPr>
        </p:nvGraphicFramePr>
        <p:xfrm>
          <a:off x="1797050" y="1563237"/>
          <a:ext cx="9410700" cy="1679575"/>
        </p:xfrm>
        <a:graphic>
          <a:graphicData uri="http://schemas.openxmlformats.org/presentationml/2006/ole">
            <mc:AlternateContent xmlns:mc="http://schemas.openxmlformats.org/markup-compatibility/2006">
              <mc:Choice xmlns:v="urn:schemas-microsoft-com:vml" Requires="v">
                <p:oleObj name="CS ChemDraw Drawing" r:id="rId3" imgW="5879805" imgH="1049910" progId="ChemDraw.Document.6.0">
                  <p:embed/>
                </p:oleObj>
              </mc:Choice>
              <mc:Fallback>
                <p:oleObj name="CS ChemDraw Drawing" r:id="rId3" imgW="5879805" imgH="1049910" progId="ChemDraw.Document.6.0">
                  <p:embed/>
                  <p:pic>
                    <p:nvPicPr>
                      <p:cNvPr id="12" name="Object 11">
                        <a:extLst>
                          <a:ext uri="{FF2B5EF4-FFF2-40B4-BE49-F238E27FC236}">
                            <a16:creationId xmlns:a16="http://schemas.microsoft.com/office/drawing/2014/main" id="{7292A2CB-D3DC-4056-841E-2FA168B3251B}"/>
                          </a:ext>
                        </a:extLst>
                      </p:cNvPr>
                      <p:cNvPicPr/>
                      <p:nvPr/>
                    </p:nvPicPr>
                    <p:blipFill>
                      <a:blip r:embed="rId4"/>
                      <a:stretch>
                        <a:fillRect/>
                      </a:stretch>
                    </p:blipFill>
                    <p:spPr>
                      <a:xfrm>
                        <a:off x="1797050" y="1563237"/>
                        <a:ext cx="9410700" cy="1679575"/>
                      </a:xfrm>
                      <a:prstGeom prst="rect">
                        <a:avLst/>
                      </a:prstGeom>
                    </p:spPr>
                  </p:pic>
                </p:oleObj>
              </mc:Fallback>
            </mc:AlternateContent>
          </a:graphicData>
        </a:graphic>
      </p:graphicFrame>
      <p:sp>
        <p:nvSpPr>
          <p:cNvPr id="11" name="Rectangle">
            <a:extLst>
              <a:ext uri="{FF2B5EF4-FFF2-40B4-BE49-F238E27FC236}">
                <a16:creationId xmlns:a16="http://schemas.microsoft.com/office/drawing/2014/main" id="{8E4196BA-35B3-441A-824B-56151183E92F}"/>
              </a:ext>
            </a:extLst>
          </p:cNvPr>
          <p:cNvSpPr/>
          <p:nvPr/>
        </p:nvSpPr>
        <p:spPr>
          <a:xfrm>
            <a:off x="1641716" y="3518754"/>
            <a:ext cx="9721368" cy="4339739"/>
          </a:xfrm>
          <a:prstGeom prst="rect">
            <a:avLst/>
          </a:prstGeom>
          <a:ln w="25400">
            <a:solidFill>
              <a:srgbClr val="002C51"/>
            </a:solidFill>
            <a:miter lim="400000"/>
          </a:ln>
        </p:spPr>
        <p:txBody>
          <a:bodyPr lIns="47398" tIns="47398" rIns="47398" bIns="47398" anchor="ctr"/>
          <a:lstStyle/>
          <a:p>
            <a:pPr>
              <a:defRPr b="0">
                <a:solidFill>
                  <a:srgbClr val="FFFFFF"/>
                </a:solidFill>
                <a:latin typeface="Helvetica Light"/>
                <a:ea typeface="Helvetica Light"/>
                <a:cs typeface="Helvetica Light"/>
                <a:sym typeface="Helvetica Light"/>
              </a:defRPr>
            </a:pPr>
            <a:endParaRPr sz="2239"/>
          </a:p>
        </p:txBody>
      </p:sp>
      <p:sp>
        <p:nvSpPr>
          <p:cNvPr id="19" name="visible light-induced bond weakening triggers SET chemistry in the most synthetically versatile metal and oxidation state (d8, PdII)">
            <a:extLst>
              <a:ext uri="{FF2B5EF4-FFF2-40B4-BE49-F238E27FC236}">
                <a16:creationId xmlns:a16="http://schemas.microsoft.com/office/drawing/2014/main" id="{41F7FC50-7A0D-4247-8BCA-DD15297AD482}"/>
              </a:ext>
            </a:extLst>
          </p:cNvPr>
          <p:cNvSpPr txBox="1"/>
          <p:nvPr/>
        </p:nvSpPr>
        <p:spPr>
          <a:xfrm>
            <a:off x="2415537" y="8311483"/>
            <a:ext cx="8252227" cy="70103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1849" tIns="11849" rIns="11849" bIns="11849" numCol="1" anchor="ctr">
            <a:spAutoFit/>
          </a:bodyPr>
          <a:lstStyle/>
          <a:p>
            <a:pPr algn="just" defTabSz="605621">
              <a:defRPr sz="2200" b="0">
                <a:solidFill>
                  <a:srgbClr val="000643"/>
                </a:solidFill>
                <a:latin typeface="Helvetica"/>
                <a:ea typeface="Helvetica"/>
                <a:cs typeface="Helvetica"/>
                <a:sym typeface="Helvetica"/>
              </a:defRPr>
            </a:pPr>
            <a:r>
              <a:rPr lang="en-US" sz="2200" i="1" dirty="0"/>
              <a:t>V</a:t>
            </a:r>
            <a:r>
              <a:rPr sz="2200" i="1" dirty="0"/>
              <a:t>isible light</a:t>
            </a:r>
            <a:r>
              <a:rPr sz="2200" dirty="0"/>
              <a:t>-induced bond weakening triggers SET chemistry in the most synthetically versatile metal and oxidation state (d</a:t>
            </a:r>
            <a:r>
              <a:rPr sz="2200" baseline="50181" dirty="0"/>
              <a:t>8</a:t>
            </a:r>
            <a:r>
              <a:rPr sz="2200" dirty="0"/>
              <a:t>, </a:t>
            </a:r>
            <a:r>
              <a:rPr sz="2200" dirty="0" err="1"/>
              <a:t>Pd</a:t>
            </a:r>
            <a:r>
              <a:rPr sz="2200" baseline="50181" dirty="0" err="1"/>
              <a:t>II</a:t>
            </a:r>
            <a:r>
              <a:rPr sz="2200" dirty="0"/>
              <a:t>)</a:t>
            </a:r>
            <a:r>
              <a:rPr lang="en-US" sz="2200" dirty="0"/>
              <a:t>!</a:t>
            </a:r>
            <a:endParaRPr sz="2200" dirty="0"/>
          </a:p>
        </p:txBody>
      </p:sp>
      <p:sp>
        <p:nvSpPr>
          <p:cNvPr id="17" name="f-PO by insertion copolymerization">
            <a:extLst>
              <a:ext uri="{FF2B5EF4-FFF2-40B4-BE49-F238E27FC236}">
                <a16:creationId xmlns:a16="http://schemas.microsoft.com/office/drawing/2014/main" id="{35183617-237D-4611-8C2E-8C6E3291F9FC}"/>
              </a:ext>
            </a:extLst>
          </p:cNvPr>
          <p:cNvSpPr txBox="1"/>
          <p:nvPr/>
        </p:nvSpPr>
        <p:spPr>
          <a:xfrm>
            <a:off x="1925304" y="941386"/>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T-SHAPED COMPLEX Pd-C PHOTOCLEAVAGE WITH VISIBLE LIGHT</a:t>
            </a:r>
          </a:p>
        </p:txBody>
      </p:sp>
      <p:sp>
        <p:nvSpPr>
          <p:cNvPr id="14" name="Rectangle">
            <a:extLst>
              <a:ext uri="{FF2B5EF4-FFF2-40B4-BE49-F238E27FC236}">
                <a16:creationId xmlns:a16="http://schemas.microsoft.com/office/drawing/2014/main" id="{849FF5B5-4494-070F-E479-398CC93864B4}"/>
              </a:ext>
            </a:extLst>
          </p:cNvPr>
          <p:cNvSpPr/>
          <p:nvPr/>
        </p:nvSpPr>
        <p:spPr>
          <a:xfrm>
            <a:off x="2770032" y="3495208"/>
            <a:ext cx="7461559" cy="388369"/>
          </a:xfrm>
          <a:prstGeom prst="rect">
            <a:avLst/>
          </a:prstGeom>
          <a:solidFill>
            <a:srgbClr val="F3F7FF"/>
          </a:solidFill>
          <a:ln w="19050">
            <a:noFill/>
            <a:miter lim="400000"/>
          </a:ln>
        </p:spPr>
        <p:txBody>
          <a:bodyPr lIns="31105" tIns="31105" rIns="31105" bIns="31105" anchor="ctr"/>
          <a:lstStyle/>
          <a:p>
            <a:pPr>
              <a:defRPr b="0">
                <a:solidFill>
                  <a:srgbClr val="FFFFFF"/>
                </a:solidFill>
                <a:latin typeface="Helvetica Light"/>
                <a:ea typeface="Helvetica Light"/>
                <a:cs typeface="Helvetica Light"/>
                <a:sym typeface="Helvetica Light"/>
              </a:defRPr>
            </a:pPr>
            <a:endParaRPr sz="1004" dirty="0"/>
          </a:p>
        </p:txBody>
      </p:sp>
      <p:sp>
        <p:nvSpPr>
          <p:cNvPr id="26" name="2,3-substitution patterns">
            <a:extLst>
              <a:ext uri="{FF2B5EF4-FFF2-40B4-BE49-F238E27FC236}">
                <a16:creationId xmlns:a16="http://schemas.microsoft.com/office/drawing/2014/main" id="{B0B259A6-B17F-58F4-D8DA-B5FC50D6B5E8}"/>
              </a:ext>
            </a:extLst>
          </p:cNvPr>
          <p:cNvSpPr txBox="1"/>
          <p:nvPr/>
        </p:nvSpPr>
        <p:spPr>
          <a:xfrm>
            <a:off x="2770033" y="3359125"/>
            <a:ext cx="7461559" cy="338554"/>
          </a:xfrm>
          <a:prstGeom prst="rect">
            <a:avLst/>
          </a:prstGeom>
          <a:noFill/>
          <a:ln w="12700">
            <a:miter lim="400000"/>
          </a:ln>
          <a:extLst>
            <a:ext uri="{C572A759-6A51-4108-AA02-DFA0A04FC94B}">
              <ma14:wrappingTextBoxFlag xmlns="" xmlns:ma14="http://schemas.microsoft.com/office/mac/drawingml/2011/main" val="1"/>
            </a:ext>
          </a:extLst>
        </p:spPr>
        <p:txBody>
          <a:bodyPr wrap="square" lIns="0" tIns="0" rIns="0" bIns="0" anchor="ctr">
            <a:spAutoFit/>
          </a:bodyPr>
          <a:lstStyle>
            <a:lvl1pPr defTabSz="649111">
              <a:defRPr b="0">
                <a:solidFill>
                  <a:srgbClr val="00325B"/>
                </a:solidFill>
                <a:latin typeface="Helvetica Light"/>
                <a:ea typeface="Helvetica Light"/>
                <a:cs typeface="Helvetica Light"/>
                <a:sym typeface="Helvetica Light"/>
              </a:defRPr>
            </a:lvl1pPr>
          </a:lstStyle>
          <a:p>
            <a:r>
              <a:rPr lang="en-US" sz="2200" dirty="0">
                <a:latin typeface="Helvetica" panose="020B0604020202020204" pitchFamily="34" charset="0"/>
                <a:cs typeface="Helvetica" panose="020B0604020202020204" pitchFamily="34" charset="0"/>
              </a:rPr>
              <a:t>Do these T-shaped complexes exhibit any </a:t>
            </a:r>
            <a:r>
              <a:rPr lang="en-US" sz="2200" dirty="0" err="1">
                <a:latin typeface="Helvetica" panose="020B0604020202020204" pitchFamily="34" charset="0"/>
                <a:cs typeface="Helvetica" panose="020B0604020202020204" pitchFamily="34" charset="0"/>
              </a:rPr>
              <a:t>photoreactivity</a:t>
            </a:r>
            <a:r>
              <a:rPr lang="en-US" sz="2200" dirty="0">
                <a:latin typeface="Helvetica" panose="020B0604020202020204" pitchFamily="34" charset="0"/>
                <a:cs typeface="Helvetica" panose="020B0604020202020204" pitchFamily="34" charset="0"/>
              </a:rPr>
              <a:t>?</a:t>
            </a:r>
            <a:endParaRPr sz="2200" dirty="0">
              <a:latin typeface="Helvetica" panose="020B0604020202020204" pitchFamily="34" charset="0"/>
              <a:cs typeface="Helvetica" panose="020B0604020202020204" pitchFamily="34" charset="0"/>
            </a:endParaRPr>
          </a:p>
        </p:txBody>
      </p:sp>
      <p:graphicFrame>
        <p:nvGraphicFramePr>
          <p:cNvPr id="15" name="Object 14">
            <a:extLst>
              <a:ext uri="{FF2B5EF4-FFF2-40B4-BE49-F238E27FC236}">
                <a16:creationId xmlns:a16="http://schemas.microsoft.com/office/drawing/2014/main" id="{A8067B44-60DD-4AA3-B992-D20D0375A9F9}"/>
              </a:ext>
            </a:extLst>
          </p:cNvPr>
          <p:cNvGraphicFramePr>
            <a:graphicFrameLocks noChangeAspect="1"/>
          </p:cNvGraphicFramePr>
          <p:nvPr>
            <p:extLst>
              <p:ext uri="{D42A27DB-BD31-4B8C-83A1-F6EECF244321}">
                <p14:modId xmlns:p14="http://schemas.microsoft.com/office/powerpoint/2010/main" val="2742030962"/>
              </p:ext>
            </p:extLst>
          </p:nvPr>
        </p:nvGraphicFramePr>
        <p:xfrm>
          <a:off x="2827338" y="3856266"/>
          <a:ext cx="7346950" cy="3587750"/>
        </p:xfrm>
        <a:graphic>
          <a:graphicData uri="http://schemas.openxmlformats.org/presentationml/2006/ole">
            <mc:AlternateContent xmlns:mc="http://schemas.openxmlformats.org/markup-compatibility/2006">
              <mc:Choice xmlns:v="urn:schemas-microsoft-com:vml" Requires="v">
                <p:oleObj name="CS ChemDraw Drawing" r:id="rId5" imgW="4590288" imgH="2243202" progId="ChemDraw.Document.6.0">
                  <p:embed/>
                </p:oleObj>
              </mc:Choice>
              <mc:Fallback>
                <p:oleObj name="CS ChemDraw Drawing" r:id="rId5" imgW="4590288" imgH="2243202" progId="ChemDraw.Document.6.0">
                  <p:embed/>
                  <p:pic>
                    <p:nvPicPr>
                      <p:cNvPr id="15" name="Object 14">
                        <a:extLst>
                          <a:ext uri="{FF2B5EF4-FFF2-40B4-BE49-F238E27FC236}">
                            <a16:creationId xmlns:a16="http://schemas.microsoft.com/office/drawing/2014/main" id="{A8067B44-60DD-4AA3-B992-D20D0375A9F9}"/>
                          </a:ext>
                        </a:extLst>
                      </p:cNvPr>
                      <p:cNvPicPr/>
                      <p:nvPr/>
                    </p:nvPicPr>
                    <p:blipFill>
                      <a:blip r:embed="rId6"/>
                      <a:stretch>
                        <a:fillRect/>
                      </a:stretch>
                    </p:blipFill>
                    <p:spPr>
                      <a:xfrm>
                        <a:off x="2827338" y="3856266"/>
                        <a:ext cx="7346950" cy="3587750"/>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3E791D08-1F79-E4D5-7694-2CCD4F5CD803}"/>
              </a:ext>
            </a:extLst>
          </p:cNvPr>
          <p:cNvSpPr txBox="1"/>
          <p:nvPr/>
        </p:nvSpPr>
        <p:spPr>
          <a:xfrm>
            <a:off x="10667765" y="2556039"/>
            <a:ext cx="719163" cy="493404"/>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7156" tIns="107156" rIns="107156" bIns="107156" numCol="1" spcCol="38100" rtlCol="0" anchor="ctr">
            <a:spAutoFit/>
          </a:bodyPr>
          <a:lstStyle/>
          <a:p>
            <a:pPr defTabSz="584219"/>
            <a:r>
              <a:rPr lang="en-US" sz="1800" b="0" dirty="0">
                <a:solidFill>
                  <a:schemeClr val="tx1"/>
                </a:solidFill>
                <a:latin typeface="Helvetica" panose="020B0604020202020204" pitchFamily="34" charset="0"/>
                <a:cs typeface="Helvetica" panose="020B0604020202020204" pitchFamily="34" charset="0"/>
              </a:rPr>
              <a:t>76%</a:t>
            </a:r>
          </a:p>
        </p:txBody>
      </p:sp>
      <p:sp>
        <p:nvSpPr>
          <p:cNvPr id="5" name="TextBox 4">
            <a:extLst>
              <a:ext uri="{FF2B5EF4-FFF2-40B4-BE49-F238E27FC236}">
                <a16:creationId xmlns:a16="http://schemas.microsoft.com/office/drawing/2014/main" id="{25C797D4-4850-7484-CF43-2496D8E4D0DD}"/>
              </a:ext>
            </a:extLst>
          </p:cNvPr>
          <p:cNvSpPr txBox="1"/>
          <p:nvPr/>
        </p:nvSpPr>
        <p:spPr>
          <a:xfrm>
            <a:off x="9208276" y="5328202"/>
            <a:ext cx="719163" cy="493404"/>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7156" tIns="107156" rIns="107156" bIns="107156" numCol="1" spcCol="38100" rtlCol="0" anchor="ctr">
            <a:spAutoFit/>
          </a:bodyPr>
          <a:lstStyle/>
          <a:p>
            <a:pPr defTabSz="584219"/>
            <a:r>
              <a:rPr lang="en-US" sz="1800" b="0" dirty="0">
                <a:solidFill>
                  <a:schemeClr val="tx1"/>
                </a:solidFill>
                <a:latin typeface="Helvetica" panose="020B0604020202020204" pitchFamily="34" charset="0"/>
                <a:cs typeface="Helvetica" panose="020B0604020202020204" pitchFamily="34" charset="0"/>
              </a:rPr>
              <a:t>78%</a:t>
            </a:r>
          </a:p>
        </p:txBody>
      </p:sp>
      <p:sp>
        <p:nvSpPr>
          <p:cNvPr id="6" name="TextBox 5">
            <a:extLst>
              <a:ext uri="{FF2B5EF4-FFF2-40B4-BE49-F238E27FC236}">
                <a16:creationId xmlns:a16="http://schemas.microsoft.com/office/drawing/2014/main" id="{4D5416AF-68E4-1D53-157C-45908B29969D}"/>
              </a:ext>
            </a:extLst>
          </p:cNvPr>
          <p:cNvSpPr txBox="1"/>
          <p:nvPr/>
        </p:nvSpPr>
        <p:spPr>
          <a:xfrm>
            <a:off x="9208277" y="7280746"/>
            <a:ext cx="719163" cy="493404"/>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7156" tIns="107156" rIns="107156" bIns="107156" numCol="1" spcCol="38100" rtlCol="0" anchor="ctr">
            <a:spAutoFit/>
          </a:bodyPr>
          <a:lstStyle/>
          <a:p>
            <a:pPr defTabSz="584219"/>
            <a:r>
              <a:rPr lang="en-US" sz="1800" b="0" dirty="0">
                <a:solidFill>
                  <a:schemeClr val="tx1"/>
                </a:solidFill>
                <a:latin typeface="Helvetica" panose="020B0604020202020204" pitchFamily="34" charset="0"/>
                <a:cs typeface="Helvetica" panose="020B0604020202020204" pitchFamily="34" charset="0"/>
              </a:rPr>
              <a:t>98%</a:t>
            </a:r>
          </a:p>
        </p:txBody>
      </p:sp>
      <p:sp>
        <p:nvSpPr>
          <p:cNvPr id="7" name="TextBox 6">
            <a:extLst>
              <a:ext uri="{FF2B5EF4-FFF2-40B4-BE49-F238E27FC236}">
                <a16:creationId xmlns:a16="http://schemas.microsoft.com/office/drawing/2014/main" id="{E44056BB-E88E-A8C7-1310-E38736CDDEE6}"/>
              </a:ext>
            </a:extLst>
          </p:cNvPr>
          <p:cNvSpPr txBox="1"/>
          <p:nvPr/>
        </p:nvSpPr>
        <p:spPr>
          <a:xfrm>
            <a:off x="7212572" y="1895106"/>
            <a:ext cx="1137299" cy="493404"/>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7156" tIns="107156" rIns="107156" bIns="107156" numCol="1" spcCol="38100" rtlCol="0" anchor="ctr">
            <a:spAutoFit/>
          </a:bodyPr>
          <a:lstStyle/>
          <a:p>
            <a:pPr defTabSz="584219"/>
            <a:r>
              <a:rPr lang="en-US" sz="1800" b="0" dirty="0">
                <a:solidFill>
                  <a:schemeClr val="tx1"/>
                </a:solidFill>
                <a:latin typeface="Helvetica" panose="020B0604020202020204" pitchFamily="34" charset="0"/>
                <a:cs typeface="Helvetica" panose="020B0604020202020204" pitchFamily="34" charset="0"/>
              </a:rPr>
              <a:t>DCM, rt</a:t>
            </a:r>
          </a:p>
        </p:txBody>
      </p:sp>
      <p:sp>
        <p:nvSpPr>
          <p:cNvPr id="8" name="TextBox 7">
            <a:extLst>
              <a:ext uri="{FF2B5EF4-FFF2-40B4-BE49-F238E27FC236}">
                <a16:creationId xmlns:a16="http://schemas.microsoft.com/office/drawing/2014/main" id="{74C19171-A0CF-A668-CEA2-1D7E9A09FE3B}"/>
              </a:ext>
            </a:extLst>
          </p:cNvPr>
          <p:cNvSpPr txBox="1"/>
          <p:nvPr/>
        </p:nvSpPr>
        <p:spPr>
          <a:xfrm>
            <a:off x="5199203" y="4070803"/>
            <a:ext cx="2925695" cy="1324401"/>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7156" tIns="107156" rIns="107156" bIns="107156" numCol="1" spcCol="38100" rtlCol="0" anchor="ctr">
            <a:spAutoFit/>
          </a:bodyPr>
          <a:lstStyle/>
          <a:p>
            <a:pPr defTabSz="584219"/>
            <a:r>
              <a:rPr lang="en-US" sz="1800" b="0" i="1" dirty="0">
                <a:solidFill>
                  <a:schemeClr val="accent1"/>
                </a:solidFill>
                <a:latin typeface="Helvetica" panose="020B0604020202020204" pitchFamily="34" charset="0"/>
                <a:cs typeface="Helvetica" panose="020B0604020202020204" pitchFamily="34" charset="0"/>
              </a:rPr>
              <a:t>h</a:t>
            </a:r>
            <a:r>
              <a:rPr lang="el-GR" sz="1800" b="0" i="1" dirty="0">
                <a:solidFill>
                  <a:schemeClr val="accent1"/>
                </a:solidFill>
                <a:latin typeface="Helvetica" panose="020B0604020202020204" pitchFamily="34" charset="0"/>
                <a:cs typeface="Helvetica" panose="020B0604020202020204" pitchFamily="34" charset="0"/>
              </a:rPr>
              <a:t>ν</a:t>
            </a:r>
            <a:r>
              <a:rPr lang="en-US" sz="1800" b="0" dirty="0">
                <a:solidFill>
                  <a:schemeClr val="accent1"/>
                </a:solidFill>
                <a:latin typeface="Helvetica" panose="020B0604020202020204" pitchFamily="34" charset="0"/>
                <a:cs typeface="Helvetica" panose="020B0604020202020204" pitchFamily="34" charset="0"/>
              </a:rPr>
              <a:t> (blue LEDs)</a:t>
            </a:r>
          </a:p>
          <a:p>
            <a:pPr defTabSz="584219"/>
            <a:r>
              <a:rPr lang="en-US" sz="1800" b="0" dirty="0">
                <a:solidFill>
                  <a:schemeClr val="tx1"/>
                </a:solidFill>
                <a:latin typeface="Helvetica" panose="020B0604020202020204" pitchFamily="34" charset="0"/>
                <a:cs typeface="Helvetica" panose="020B0604020202020204" pitchFamily="34" charset="0"/>
              </a:rPr>
              <a:t>7 equiv. TEMPO</a:t>
            </a:r>
            <a:r>
              <a:rPr lang="en-US" sz="1800" b="0" dirty="0">
                <a:latin typeface="Helvetica" panose="020B0604020202020204" pitchFamily="34" charset="0"/>
                <a:cs typeface="Helvetica" panose="020B0604020202020204" pitchFamily="34" charset="0"/>
              </a:rPr>
              <a:t> </a:t>
            </a:r>
          </a:p>
          <a:p>
            <a:pPr defTabSz="584219"/>
            <a:endParaRPr lang="en-US" sz="1800" b="0" dirty="0">
              <a:latin typeface="Helvetica" panose="020B0604020202020204" pitchFamily="34" charset="0"/>
              <a:cs typeface="Helvetica" panose="020B0604020202020204" pitchFamily="34" charset="0"/>
            </a:endParaRPr>
          </a:p>
          <a:p>
            <a:pPr defTabSz="584219"/>
            <a:r>
              <a:rPr lang="en-US" sz="1800" b="0" dirty="0">
                <a:latin typeface="Helvetica" panose="020B0604020202020204" pitchFamily="34" charset="0"/>
                <a:cs typeface="Helvetica" panose="020B0604020202020204" pitchFamily="34" charset="0"/>
              </a:rPr>
              <a:t>CDCl</a:t>
            </a:r>
            <a:r>
              <a:rPr lang="en-US" sz="1800" b="0" baseline="-25000" dirty="0">
                <a:latin typeface="Helvetica" panose="020B0604020202020204" pitchFamily="34" charset="0"/>
                <a:cs typeface="Helvetica" panose="020B0604020202020204" pitchFamily="34" charset="0"/>
              </a:rPr>
              <a:t>3</a:t>
            </a:r>
            <a:r>
              <a:rPr lang="en-US" sz="1800" b="0" dirty="0">
                <a:latin typeface="Helvetica" panose="020B0604020202020204" pitchFamily="34" charset="0"/>
                <a:cs typeface="Helvetica" panose="020B0604020202020204" pitchFamily="34" charset="0"/>
              </a:rPr>
              <a:t>, rt, 5 h</a:t>
            </a:r>
          </a:p>
        </p:txBody>
      </p:sp>
      <p:sp>
        <p:nvSpPr>
          <p:cNvPr id="9" name="TextBox 8">
            <a:extLst>
              <a:ext uri="{FF2B5EF4-FFF2-40B4-BE49-F238E27FC236}">
                <a16:creationId xmlns:a16="http://schemas.microsoft.com/office/drawing/2014/main" id="{401BB3DA-F83C-62D4-6ED6-11C46CC0B4C6}"/>
              </a:ext>
            </a:extLst>
          </p:cNvPr>
          <p:cNvSpPr txBox="1"/>
          <p:nvPr/>
        </p:nvSpPr>
        <p:spPr>
          <a:xfrm>
            <a:off x="5206461" y="6022973"/>
            <a:ext cx="2925695" cy="1324401"/>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07156" tIns="107156" rIns="107156" bIns="107156" numCol="1" spcCol="38100" rtlCol="0" anchor="ctr">
            <a:spAutoFit/>
          </a:bodyPr>
          <a:lstStyle/>
          <a:p>
            <a:pPr defTabSz="584219"/>
            <a:r>
              <a:rPr lang="en-US" sz="1800" b="0" i="1" dirty="0">
                <a:solidFill>
                  <a:schemeClr val="accent1"/>
                </a:solidFill>
                <a:latin typeface="Helvetica" panose="020B0604020202020204" pitchFamily="34" charset="0"/>
                <a:cs typeface="Helvetica" panose="020B0604020202020204" pitchFamily="34" charset="0"/>
              </a:rPr>
              <a:t>h</a:t>
            </a:r>
            <a:r>
              <a:rPr lang="el-GR" sz="1800" b="0" i="1" dirty="0">
                <a:solidFill>
                  <a:schemeClr val="accent1"/>
                </a:solidFill>
                <a:latin typeface="Helvetica" panose="020B0604020202020204" pitchFamily="34" charset="0"/>
                <a:cs typeface="Helvetica" panose="020B0604020202020204" pitchFamily="34" charset="0"/>
              </a:rPr>
              <a:t>ν</a:t>
            </a:r>
            <a:r>
              <a:rPr lang="en-US" sz="1800" b="0" dirty="0">
                <a:solidFill>
                  <a:schemeClr val="accent1"/>
                </a:solidFill>
                <a:latin typeface="Helvetica" panose="020B0604020202020204" pitchFamily="34" charset="0"/>
                <a:cs typeface="Helvetica" panose="020B0604020202020204" pitchFamily="34" charset="0"/>
              </a:rPr>
              <a:t> (blue LEDs)</a:t>
            </a:r>
          </a:p>
          <a:p>
            <a:pPr defTabSz="584219"/>
            <a:r>
              <a:rPr lang="en-US" sz="1800" b="0" dirty="0">
                <a:solidFill>
                  <a:schemeClr val="tx1"/>
                </a:solidFill>
                <a:latin typeface="Helvetica" panose="020B0604020202020204" pitchFamily="34" charset="0"/>
                <a:cs typeface="Helvetica" panose="020B0604020202020204" pitchFamily="34" charset="0"/>
              </a:rPr>
              <a:t>7 equiv. TEMPO</a:t>
            </a:r>
            <a:r>
              <a:rPr lang="en-US" sz="1800" b="0" dirty="0">
                <a:latin typeface="Helvetica" panose="020B0604020202020204" pitchFamily="34" charset="0"/>
                <a:cs typeface="Helvetica" panose="020B0604020202020204" pitchFamily="34" charset="0"/>
              </a:rPr>
              <a:t> </a:t>
            </a:r>
          </a:p>
          <a:p>
            <a:pPr defTabSz="584219"/>
            <a:endParaRPr lang="en-US" sz="1800" b="0" dirty="0">
              <a:latin typeface="Helvetica" panose="020B0604020202020204" pitchFamily="34" charset="0"/>
              <a:cs typeface="Helvetica" panose="020B0604020202020204" pitchFamily="34" charset="0"/>
            </a:endParaRPr>
          </a:p>
          <a:p>
            <a:pPr defTabSz="584219"/>
            <a:r>
              <a:rPr lang="en-US" sz="1800" b="0" dirty="0">
                <a:latin typeface="Helvetica" panose="020B0604020202020204" pitchFamily="34" charset="0"/>
                <a:cs typeface="Helvetica" panose="020B0604020202020204" pitchFamily="34" charset="0"/>
              </a:rPr>
              <a:t>CDCl</a:t>
            </a:r>
            <a:r>
              <a:rPr lang="en-US" sz="1800" b="0" baseline="-25000" dirty="0">
                <a:latin typeface="Helvetica" panose="020B0604020202020204" pitchFamily="34" charset="0"/>
                <a:cs typeface="Helvetica" panose="020B0604020202020204" pitchFamily="34" charset="0"/>
              </a:rPr>
              <a:t>3</a:t>
            </a:r>
            <a:r>
              <a:rPr lang="en-US" sz="1800" b="0" dirty="0">
                <a:latin typeface="Helvetica" panose="020B0604020202020204" pitchFamily="34" charset="0"/>
                <a:cs typeface="Helvetica" panose="020B0604020202020204" pitchFamily="34" charset="0"/>
              </a:rPr>
              <a:t>, rt, 5 h</a:t>
            </a:r>
          </a:p>
        </p:txBody>
      </p:sp>
      <p:sp>
        <p:nvSpPr>
          <p:cNvPr id="10" name="JACS 2017, 139, 9605.">
            <a:extLst>
              <a:ext uri="{FF2B5EF4-FFF2-40B4-BE49-F238E27FC236}">
                <a16:creationId xmlns:a16="http://schemas.microsoft.com/office/drawing/2014/main" id="{48045328-7E46-1AC0-92D8-2671EE285B7B}"/>
              </a:ext>
            </a:extLst>
          </p:cNvPr>
          <p:cNvSpPr txBox="1"/>
          <p:nvPr/>
        </p:nvSpPr>
        <p:spPr>
          <a:xfrm>
            <a:off x="7905190" y="9223072"/>
            <a:ext cx="5108030" cy="534762"/>
          </a:xfrm>
          <a:prstGeom prst="rect">
            <a:avLst/>
          </a:prstGeom>
          <a:ln w="12700">
            <a:miter lim="400000"/>
          </a:ln>
          <a:extLst>
            <a:ext uri="{C572A759-6A51-4108-AA02-DFA0A04FC94B}">
              <ma14:wrappingTextBoxFlag xmlns:lc="http://schemas.openxmlformats.org/drawingml/2006/lockedCanvas" xmlns:ma14="http://schemas.microsoft.com/office/mac/drawingml/2011/main" xmlns="" val="1"/>
            </a:ext>
          </a:extLst>
        </p:spPr>
        <p:txBody>
          <a:bodyPr wrap="square" lIns="142875" tIns="142875" rIns="142875" bIns="142875"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lgn="r"/>
            <a:r>
              <a:rPr lang="en-US" sz="1600" b="0" dirty="0" err="1">
                <a:latin typeface="Helvetica Light"/>
              </a:rPr>
              <a:t>Carrow</a:t>
            </a:r>
            <a:r>
              <a:rPr lang="en-US" sz="1600" b="0" dirty="0">
                <a:latin typeface="Helvetica Light"/>
              </a:rPr>
              <a:t> </a:t>
            </a:r>
            <a:r>
              <a:rPr lang="en-US" sz="1600" b="0" i="1" dirty="0">
                <a:latin typeface="Helvetica Light"/>
              </a:rPr>
              <a:t>Chem. Sci.</a:t>
            </a:r>
            <a:r>
              <a:rPr lang="en-US" sz="1600" b="0" dirty="0">
                <a:latin typeface="Helvetica Light"/>
              </a:rPr>
              <a:t> </a:t>
            </a:r>
            <a:r>
              <a:rPr lang="en-US" sz="1600" dirty="0">
                <a:latin typeface="Helvetica Light"/>
              </a:rPr>
              <a:t>2023</a:t>
            </a:r>
            <a:r>
              <a:rPr lang="en-US" sz="1600" b="0" dirty="0">
                <a:latin typeface="Helvetica Light"/>
              </a:rPr>
              <a:t>, </a:t>
            </a:r>
            <a:r>
              <a:rPr lang="en-US" sz="1600" b="0" i="1" dirty="0">
                <a:latin typeface="Helvetica Light"/>
              </a:rPr>
              <a:t>14</a:t>
            </a:r>
            <a:r>
              <a:rPr lang="en-US" sz="1600" b="0" dirty="0">
                <a:latin typeface="Helvetica Light"/>
              </a:rPr>
              <a:t>, 14217.</a:t>
            </a:r>
            <a:endParaRPr lang="en-US" sz="1600" dirty="0">
              <a:latin typeface="Helvetica Light"/>
              <a:cs typeface="Helvetica" panose="020B0604020202020204" pitchFamily="34" charset="0"/>
            </a:endParaRPr>
          </a:p>
        </p:txBody>
      </p:sp>
    </p:spTree>
    <p:extLst>
      <p:ext uri="{BB962C8B-B14F-4D97-AF65-F5344CB8AC3E}">
        <p14:creationId xmlns:p14="http://schemas.microsoft.com/office/powerpoint/2010/main" val="3096505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80DBC74-1F17-289F-A0C4-D6D8951034CF}"/>
              </a:ext>
            </a:extLst>
          </p:cNvPr>
          <p:cNvPicPr>
            <a:picLocks noChangeAspect="1"/>
          </p:cNvPicPr>
          <p:nvPr/>
        </p:nvPicPr>
        <p:blipFill>
          <a:blip r:embed="rId2" cstate="print">
            <a:extLst>
              <a:ext uri="{28A0092B-C50C-407E-A947-70E740481C1C}">
                <a14:useLocalDpi xmlns:a14="http://schemas.microsoft.com/office/drawing/2010/main" val="0"/>
              </a:ext>
            </a:extLst>
          </a:blip>
          <a:srcRect l="4439" t="8274" r="8882" b="2576"/>
          <a:stretch/>
        </p:blipFill>
        <p:spPr bwMode="auto">
          <a:xfrm>
            <a:off x="2479729" y="1869639"/>
            <a:ext cx="7594170" cy="5982346"/>
          </a:xfrm>
          <a:prstGeom prst="rect">
            <a:avLst/>
          </a:prstGeom>
          <a:noFill/>
          <a:ln>
            <a:noFill/>
          </a:ln>
        </p:spPr>
      </p:pic>
      <p:sp>
        <p:nvSpPr>
          <p:cNvPr id="3" name="TextBox 2">
            <a:extLst>
              <a:ext uri="{FF2B5EF4-FFF2-40B4-BE49-F238E27FC236}">
                <a16:creationId xmlns:a16="http://schemas.microsoft.com/office/drawing/2014/main" id="{CD02BA36-3720-4235-F0F6-3C3E878C5A57}"/>
              </a:ext>
            </a:extLst>
          </p:cNvPr>
          <p:cNvSpPr txBox="1"/>
          <p:nvPr/>
        </p:nvSpPr>
        <p:spPr>
          <a:xfrm>
            <a:off x="1490877" y="8101386"/>
            <a:ext cx="10023046"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lang="en-US" b="0" dirty="0">
                <a:latin typeface="Helvetica" panose="020B0604020202020204" pitchFamily="34" charset="0"/>
                <a:cs typeface="Helvetica" panose="020B0604020202020204" pitchFamily="34" charset="0"/>
              </a:rPr>
              <a:t>Absorption spectrum of the T-shaped complex shows the key peak for the transition that leads to Pd-C cleavage, with a </a:t>
            </a:r>
            <a:r>
              <a:rPr lang="el-GR" b="0" i="1" dirty="0">
                <a:latin typeface="Helvetica" panose="020B0604020202020204" pitchFamily="34" charset="0"/>
                <a:cs typeface="Helvetica" panose="020B0604020202020204" pitchFamily="34" charset="0"/>
              </a:rPr>
              <a:t>λ</a:t>
            </a:r>
            <a:r>
              <a:rPr lang="en-US" b="0" i="1" baseline="-25000" dirty="0">
                <a:latin typeface="Helvetica" panose="020B0604020202020204" pitchFamily="34" charset="0"/>
                <a:cs typeface="Helvetica" panose="020B0604020202020204" pitchFamily="34" charset="0"/>
              </a:rPr>
              <a:t>max</a:t>
            </a:r>
            <a:r>
              <a:rPr lang="en-US" b="0" dirty="0">
                <a:latin typeface="Helvetica" panose="020B0604020202020204" pitchFamily="34" charset="0"/>
                <a:cs typeface="Helvetica" panose="020B0604020202020204" pitchFamily="34" charset="0"/>
              </a:rPr>
              <a:t> just under 400 nm.</a:t>
            </a:r>
          </a:p>
        </p:txBody>
      </p:sp>
      <p:sp>
        <p:nvSpPr>
          <p:cNvPr id="4" name="f-PO by insertion copolymerization">
            <a:extLst>
              <a:ext uri="{FF2B5EF4-FFF2-40B4-BE49-F238E27FC236}">
                <a16:creationId xmlns:a16="http://schemas.microsoft.com/office/drawing/2014/main" id="{F011BB26-DDDE-06D7-035A-59CA2D5192F6}"/>
              </a:ext>
            </a:extLst>
          </p:cNvPr>
          <p:cNvSpPr txBox="1"/>
          <p:nvPr/>
        </p:nvSpPr>
        <p:spPr>
          <a:xfrm>
            <a:off x="1925304" y="941386"/>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Pd-C PHOTOCLEAVAGE WITH VISIBLE LIGHT</a:t>
            </a:r>
          </a:p>
        </p:txBody>
      </p:sp>
      <p:sp>
        <p:nvSpPr>
          <p:cNvPr id="7" name="JACS 2017, 139, 9605.">
            <a:extLst>
              <a:ext uri="{FF2B5EF4-FFF2-40B4-BE49-F238E27FC236}">
                <a16:creationId xmlns:a16="http://schemas.microsoft.com/office/drawing/2014/main" id="{BF964C5A-B529-0826-3E35-6380EAB2659F}"/>
              </a:ext>
            </a:extLst>
          </p:cNvPr>
          <p:cNvSpPr txBox="1"/>
          <p:nvPr/>
        </p:nvSpPr>
        <p:spPr>
          <a:xfrm>
            <a:off x="7905190" y="9223072"/>
            <a:ext cx="5108030" cy="534762"/>
          </a:xfrm>
          <a:prstGeom prst="rect">
            <a:avLst/>
          </a:prstGeom>
          <a:ln w="12700">
            <a:miter lim="400000"/>
          </a:ln>
          <a:extLst>
            <a:ext uri="{C572A759-6A51-4108-AA02-DFA0A04FC94B}">
              <ma14:wrappingTextBoxFlag xmlns:lc="http://schemas.openxmlformats.org/drawingml/2006/lockedCanvas" xmlns:ma14="http://schemas.microsoft.com/office/mac/drawingml/2011/main" xmlns="" val="1"/>
            </a:ext>
          </a:extLst>
        </p:spPr>
        <p:txBody>
          <a:bodyPr wrap="square" lIns="142875" tIns="142875" rIns="142875" bIns="142875"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lgn="r"/>
            <a:r>
              <a:rPr lang="en-US" sz="1600" b="0" dirty="0" err="1">
                <a:latin typeface="Helvetica Light"/>
              </a:rPr>
              <a:t>Carrow</a:t>
            </a:r>
            <a:r>
              <a:rPr lang="en-US" sz="1600" b="0" dirty="0">
                <a:latin typeface="Helvetica Light"/>
              </a:rPr>
              <a:t> </a:t>
            </a:r>
            <a:r>
              <a:rPr lang="en-US" sz="1600" b="0" i="1" dirty="0">
                <a:latin typeface="Helvetica Light"/>
              </a:rPr>
              <a:t>Chem. Sci.</a:t>
            </a:r>
            <a:r>
              <a:rPr lang="en-US" sz="1600" b="0" dirty="0">
                <a:latin typeface="Helvetica Light"/>
              </a:rPr>
              <a:t> </a:t>
            </a:r>
            <a:r>
              <a:rPr lang="en-US" sz="1600" dirty="0">
                <a:latin typeface="Helvetica Light"/>
              </a:rPr>
              <a:t>2023</a:t>
            </a:r>
            <a:r>
              <a:rPr lang="en-US" sz="1600" b="0" dirty="0">
                <a:latin typeface="Helvetica Light"/>
              </a:rPr>
              <a:t>, </a:t>
            </a:r>
            <a:r>
              <a:rPr lang="en-US" sz="1600" b="0" i="1" dirty="0">
                <a:latin typeface="Helvetica Light"/>
              </a:rPr>
              <a:t>14</a:t>
            </a:r>
            <a:r>
              <a:rPr lang="en-US" sz="1600" b="0" dirty="0">
                <a:latin typeface="Helvetica Light"/>
              </a:rPr>
              <a:t>, 14217.</a:t>
            </a:r>
            <a:endParaRPr lang="en-US" sz="1600" dirty="0">
              <a:latin typeface="Helvetica Light"/>
              <a:cs typeface="Helvetica" panose="020B0604020202020204" pitchFamily="34" charset="0"/>
            </a:endParaRPr>
          </a:p>
        </p:txBody>
      </p:sp>
    </p:spTree>
    <p:extLst>
      <p:ext uri="{BB962C8B-B14F-4D97-AF65-F5344CB8AC3E}">
        <p14:creationId xmlns:p14="http://schemas.microsoft.com/office/powerpoint/2010/main" val="1881499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6B48F7A-1ADE-5EE3-B4C7-0B0ABFC1B9BF}"/>
              </a:ext>
            </a:extLst>
          </p:cNvPr>
          <p:cNvPicPr>
            <a:picLocks noChangeAspect="1"/>
          </p:cNvPicPr>
          <p:nvPr/>
        </p:nvPicPr>
        <p:blipFill>
          <a:blip r:embed="rId3"/>
          <a:stretch>
            <a:fillRect/>
          </a:stretch>
        </p:blipFill>
        <p:spPr>
          <a:xfrm>
            <a:off x="2551827" y="2754042"/>
            <a:ext cx="3649905" cy="3912242"/>
          </a:xfrm>
          <a:prstGeom prst="rect">
            <a:avLst/>
          </a:prstGeom>
        </p:spPr>
      </p:pic>
      <p:sp>
        <p:nvSpPr>
          <p:cNvPr id="5" name="f-PO by insertion copolymerization">
            <a:extLst>
              <a:ext uri="{FF2B5EF4-FFF2-40B4-BE49-F238E27FC236}">
                <a16:creationId xmlns:a16="http://schemas.microsoft.com/office/drawing/2014/main" id="{709FBF91-1B24-76D8-C38B-E3B0A77D0072}"/>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HOMO/LUMO ANALYSIS</a:t>
            </a:r>
          </a:p>
        </p:txBody>
      </p:sp>
      <p:pic>
        <p:nvPicPr>
          <p:cNvPr id="7" name="Picture 6">
            <a:extLst>
              <a:ext uri="{FF2B5EF4-FFF2-40B4-BE49-F238E27FC236}">
                <a16:creationId xmlns:a16="http://schemas.microsoft.com/office/drawing/2014/main" id="{1AB0671C-3C6D-4051-06E0-A4832636E359}"/>
              </a:ext>
            </a:extLst>
          </p:cNvPr>
          <p:cNvPicPr>
            <a:picLocks noChangeAspect="1"/>
          </p:cNvPicPr>
          <p:nvPr/>
        </p:nvPicPr>
        <p:blipFill>
          <a:blip r:embed="rId4"/>
          <a:stretch>
            <a:fillRect/>
          </a:stretch>
        </p:blipFill>
        <p:spPr>
          <a:xfrm>
            <a:off x="7137818" y="5028063"/>
            <a:ext cx="3357060" cy="2900372"/>
          </a:xfrm>
          <a:prstGeom prst="rect">
            <a:avLst/>
          </a:prstGeom>
        </p:spPr>
      </p:pic>
      <p:pic>
        <p:nvPicPr>
          <p:cNvPr id="9" name="Picture 8">
            <a:extLst>
              <a:ext uri="{FF2B5EF4-FFF2-40B4-BE49-F238E27FC236}">
                <a16:creationId xmlns:a16="http://schemas.microsoft.com/office/drawing/2014/main" id="{C26A98EB-9E7C-52D3-CA40-2D8AE30A18E4}"/>
              </a:ext>
            </a:extLst>
          </p:cNvPr>
          <p:cNvPicPr>
            <a:picLocks noChangeAspect="1"/>
          </p:cNvPicPr>
          <p:nvPr/>
        </p:nvPicPr>
        <p:blipFill>
          <a:blip r:embed="rId5"/>
          <a:stretch>
            <a:fillRect/>
          </a:stretch>
        </p:blipFill>
        <p:spPr>
          <a:xfrm>
            <a:off x="6828255" y="1184384"/>
            <a:ext cx="3877845" cy="3573386"/>
          </a:xfrm>
          <a:prstGeom prst="rect">
            <a:avLst/>
          </a:prstGeom>
        </p:spPr>
      </p:pic>
      <p:sp>
        <p:nvSpPr>
          <p:cNvPr id="10" name="TextBox 9">
            <a:extLst>
              <a:ext uri="{FF2B5EF4-FFF2-40B4-BE49-F238E27FC236}">
                <a16:creationId xmlns:a16="http://schemas.microsoft.com/office/drawing/2014/main" id="{413D0900-6632-00FE-3408-83CBF6B48081}"/>
              </a:ext>
            </a:extLst>
          </p:cNvPr>
          <p:cNvSpPr txBox="1"/>
          <p:nvPr/>
        </p:nvSpPr>
        <p:spPr>
          <a:xfrm>
            <a:off x="1490877" y="8086576"/>
            <a:ext cx="10023046" cy="12105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lang="en-US" b="0" dirty="0">
                <a:latin typeface="Helvetica" panose="020B0604020202020204" pitchFamily="34" charset="0"/>
                <a:cs typeface="Helvetica" panose="020B0604020202020204" pitchFamily="34" charset="0"/>
              </a:rPr>
              <a:t>LUMO shows Pd-C </a:t>
            </a:r>
            <a:r>
              <a:rPr lang="el-GR" b="0" dirty="0">
                <a:latin typeface="Helvetica" panose="020B0604020202020204" pitchFamily="34" charset="0"/>
                <a:cs typeface="Helvetica" panose="020B0604020202020204" pitchFamily="34" charset="0"/>
              </a:rPr>
              <a:t>σ</a:t>
            </a:r>
            <a:r>
              <a:rPr lang="en-US" b="0" dirty="0">
                <a:latin typeface="Helvetica" panose="020B0604020202020204" pitchFamily="34" charset="0"/>
                <a:cs typeface="Helvetica" panose="020B0604020202020204" pitchFamily="34" charset="0"/>
              </a:rPr>
              <a:t>* character, </a:t>
            </a:r>
            <a:r>
              <a:rPr lang="en-US" i="1" dirty="0">
                <a:latin typeface="Helvetica" panose="020B0604020202020204" pitchFamily="34" charset="0"/>
                <a:cs typeface="Helvetica" panose="020B0604020202020204" pitchFamily="34" charset="0"/>
              </a:rPr>
              <a:t>possibly accessible with visible light due to the absence of a ligand </a:t>
            </a:r>
            <a:r>
              <a:rPr lang="en-US" dirty="0">
                <a:latin typeface="Helvetica" panose="020B0604020202020204" pitchFamily="34" charset="0"/>
                <a:cs typeface="Helvetica" panose="020B0604020202020204" pitchFamily="34" charset="0"/>
              </a:rPr>
              <a:t>trans</a:t>
            </a:r>
            <a:r>
              <a:rPr lang="en-US" i="1" dirty="0">
                <a:latin typeface="Helvetica" panose="020B0604020202020204" pitchFamily="34" charset="0"/>
                <a:cs typeface="Helvetica" panose="020B0604020202020204" pitchFamily="34" charset="0"/>
              </a:rPr>
              <a:t> to C in the fourth site of the square plane.</a:t>
            </a:r>
          </a:p>
        </p:txBody>
      </p:sp>
      <p:sp>
        <p:nvSpPr>
          <p:cNvPr id="2" name="TextBox 1">
            <a:extLst>
              <a:ext uri="{FF2B5EF4-FFF2-40B4-BE49-F238E27FC236}">
                <a16:creationId xmlns:a16="http://schemas.microsoft.com/office/drawing/2014/main" id="{AB5328B6-E11D-26A0-7EE1-CD632E23A654}"/>
              </a:ext>
            </a:extLst>
          </p:cNvPr>
          <p:cNvSpPr txBox="1"/>
          <p:nvPr/>
        </p:nvSpPr>
        <p:spPr>
          <a:xfrm>
            <a:off x="10309715" y="760584"/>
            <a:ext cx="2257280" cy="4116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398" tIns="47398" rIns="47398" bIns="47398" numCol="1" spcCol="38100" rtlCol="0" anchor="ctr">
            <a:spAutoFit/>
          </a:bodyPr>
          <a:lstStyle/>
          <a:p>
            <a:r>
              <a:rPr lang="en-US" sz="2000" b="0" i="1" dirty="0">
                <a:latin typeface="Helvetica" panose="020B0604020202020204" pitchFamily="34" charset="0"/>
                <a:cs typeface="Helvetica" panose="020B0604020202020204" pitchFamily="34" charset="0"/>
              </a:rPr>
              <a:t>with</a:t>
            </a:r>
            <a:r>
              <a:rPr lang="en-US" sz="2000" b="0" dirty="0">
                <a:latin typeface="Helvetica" panose="020B0604020202020204" pitchFamily="34" charset="0"/>
                <a:cs typeface="Helvetica" panose="020B0604020202020204" pitchFamily="34" charset="0"/>
              </a:rPr>
              <a:t> </a:t>
            </a:r>
            <a:r>
              <a:rPr lang="en-US" sz="2000" b="0" i="1" dirty="0">
                <a:latin typeface="Helvetica" panose="020B0604020202020204" pitchFamily="34" charset="0"/>
                <a:cs typeface="Helvetica" panose="020B0604020202020204" pitchFamily="34" charset="0"/>
              </a:rPr>
              <a:t>Lei Tian</a:t>
            </a:r>
            <a:endParaRPr lang="en-US" sz="2000" i="1" baseline="-25000" dirty="0">
              <a:latin typeface="Helvetica" panose="020B0604020202020204" pitchFamily="34" charset="0"/>
              <a:cs typeface="Helvetica" panose="020B0604020202020204" pitchFamily="34" charset="0"/>
            </a:endParaRPr>
          </a:p>
        </p:txBody>
      </p:sp>
      <p:sp>
        <p:nvSpPr>
          <p:cNvPr id="3" name="JACS 2017, 139, 9605.">
            <a:extLst>
              <a:ext uri="{FF2B5EF4-FFF2-40B4-BE49-F238E27FC236}">
                <a16:creationId xmlns:a16="http://schemas.microsoft.com/office/drawing/2014/main" id="{63CFE962-9FED-A61E-9AF7-519003B9D79E}"/>
              </a:ext>
            </a:extLst>
          </p:cNvPr>
          <p:cNvSpPr txBox="1"/>
          <p:nvPr/>
        </p:nvSpPr>
        <p:spPr>
          <a:xfrm>
            <a:off x="7905190" y="9223072"/>
            <a:ext cx="5108030" cy="534762"/>
          </a:xfrm>
          <a:prstGeom prst="rect">
            <a:avLst/>
          </a:prstGeom>
          <a:ln w="12700">
            <a:miter lim="400000"/>
          </a:ln>
          <a:extLst>
            <a:ext uri="{C572A759-6A51-4108-AA02-DFA0A04FC94B}">
              <ma14:wrappingTextBoxFlag xmlns:lc="http://schemas.openxmlformats.org/drawingml/2006/lockedCanvas" xmlns:ma14="http://schemas.microsoft.com/office/mac/drawingml/2011/main" xmlns="" val="1"/>
            </a:ext>
          </a:extLst>
        </p:spPr>
        <p:txBody>
          <a:bodyPr wrap="square" lIns="142875" tIns="142875" rIns="142875" bIns="142875"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lgn="r"/>
            <a:r>
              <a:rPr lang="en-US" sz="1600" b="0" dirty="0" err="1">
                <a:latin typeface="Helvetica Light"/>
              </a:rPr>
              <a:t>Carrow</a:t>
            </a:r>
            <a:r>
              <a:rPr lang="en-US" sz="1600" b="0" dirty="0">
                <a:latin typeface="Helvetica Light"/>
              </a:rPr>
              <a:t> </a:t>
            </a:r>
            <a:r>
              <a:rPr lang="en-US" sz="1600" b="0" i="1" dirty="0">
                <a:latin typeface="Helvetica Light"/>
              </a:rPr>
              <a:t>Chem. Sci.</a:t>
            </a:r>
            <a:r>
              <a:rPr lang="en-US" sz="1600" b="0" dirty="0">
                <a:latin typeface="Helvetica Light"/>
              </a:rPr>
              <a:t> </a:t>
            </a:r>
            <a:r>
              <a:rPr lang="en-US" sz="1600" dirty="0">
                <a:latin typeface="Helvetica Light"/>
              </a:rPr>
              <a:t>2023</a:t>
            </a:r>
            <a:r>
              <a:rPr lang="en-US" sz="1600" b="0" dirty="0">
                <a:latin typeface="Helvetica Light"/>
              </a:rPr>
              <a:t>, </a:t>
            </a:r>
            <a:r>
              <a:rPr lang="en-US" sz="1600" b="0" i="1" dirty="0">
                <a:latin typeface="Helvetica Light"/>
              </a:rPr>
              <a:t>14</a:t>
            </a:r>
            <a:r>
              <a:rPr lang="en-US" sz="1600" b="0" dirty="0">
                <a:latin typeface="Helvetica Light"/>
              </a:rPr>
              <a:t>, 14217.</a:t>
            </a:r>
            <a:endParaRPr lang="en-US" sz="1600" dirty="0">
              <a:latin typeface="Helvetica Light"/>
              <a:cs typeface="Helvetica" panose="020B0604020202020204" pitchFamily="34" charset="0"/>
            </a:endParaRPr>
          </a:p>
        </p:txBody>
      </p:sp>
    </p:spTree>
    <p:extLst>
      <p:ext uri="{BB962C8B-B14F-4D97-AF65-F5344CB8AC3E}">
        <p14:creationId xmlns:p14="http://schemas.microsoft.com/office/powerpoint/2010/main" val="2241542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BD2D37-0C3C-3945-794C-9727F3D7CE9D}"/>
            </a:ext>
          </a:extLst>
        </p:cNvPr>
        <p:cNvGrpSpPr/>
        <p:nvPr/>
      </p:nvGrpSpPr>
      <p:grpSpPr>
        <a:xfrm>
          <a:off x="0" y="0"/>
          <a:ext cx="0" cy="0"/>
          <a:chOff x="0" y="0"/>
          <a:chExt cx="0" cy="0"/>
        </a:xfrm>
      </p:grpSpPr>
      <p:sp>
        <p:nvSpPr>
          <p:cNvPr id="2" name="f-PO by insertion copolymerization">
            <a:extLst>
              <a:ext uri="{FF2B5EF4-FFF2-40B4-BE49-F238E27FC236}">
                <a16:creationId xmlns:a16="http://schemas.microsoft.com/office/drawing/2014/main" id="{E28C654B-581C-736A-1933-F24FEABD55F0}"/>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COMPUTATIONAL STUDY OBJECTIVES</a:t>
            </a:r>
          </a:p>
        </p:txBody>
      </p:sp>
      <p:sp>
        <p:nvSpPr>
          <p:cNvPr id="4" name="TextBox 3">
            <a:extLst>
              <a:ext uri="{FF2B5EF4-FFF2-40B4-BE49-F238E27FC236}">
                <a16:creationId xmlns:a16="http://schemas.microsoft.com/office/drawing/2014/main" id="{80E2FBA3-F0A0-30CD-0786-A2F3A4B36CE7}"/>
              </a:ext>
            </a:extLst>
          </p:cNvPr>
          <p:cNvSpPr txBox="1"/>
          <p:nvPr/>
        </p:nvSpPr>
        <p:spPr>
          <a:xfrm>
            <a:off x="888292" y="2265911"/>
            <a:ext cx="11228215" cy="73045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342900" marR="0" indent="-342900" algn="l" defTabSz="584200" rtl="0" fontAlgn="auto" latinLnBrk="0" hangingPunct="0">
              <a:lnSpc>
                <a:spcPct val="150000"/>
              </a:lnSpc>
              <a:spcBef>
                <a:spcPts val="0"/>
              </a:spcBef>
              <a:spcAft>
                <a:spcPts val="0"/>
              </a:spcAft>
              <a:buClrTx/>
              <a:buSzTx/>
              <a:buFont typeface="Arial" panose="020B0604020202020204" pitchFamily="34" charset="0"/>
              <a:buChar char="•"/>
              <a:tabLst/>
            </a:pPr>
            <a:r>
              <a:rPr lang="en-US" b="0" dirty="0"/>
              <a:t>How do the steric and electronic properties of the ancillary ligand affect the UV-vis absorption spectrum of their organopalladium complexes? What characteristics cause red or blue shifts in the </a:t>
            </a:r>
            <a:r>
              <a:rPr lang="el-GR" b="0" i="1" dirty="0">
                <a:latin typeface="Helvetica" panose="020B0604020202020204" pitchFamily="34" charset="0"/>
                <a:cs typeface="Helvetica" panose="020B0604020202020204" pitchFamily="34" charset="0"/>
              </a:rPr>
              <a:t>λ</a:t>
            </a:r>
            <a:r>
              <a:rPr lang="en-US" b="0" i="1" baseline="-25000" dirty="0">
                <a:latin typeface="Helvetica" panose="020B0604020202020204" pitchFamily="34" charset="0"/>
                <a:cs typeface="Helvetica" panose="020B0604020202020204" pitchFamily="34" charset="0"/>
              </a:rPr>
              <a:t>max</a:t>
            </a:r>
            <a:r>
              <a:rPr lang="en-US" b="0" dirty="0">
                <a:latin typeface="Helvetica" panose="020B0604020202020204" pitchFamily="34" charset="0"/>
                <a:cs typeface="Helvetica" panose="020B0604020202020204" pitchFamily="34" charset="0"/>
              </a:rPr>
              <a:t> of the </a:t>
            </a:r>
            <a:r>
              <a:rPr lang="en-US" b="0" dirty="0"/>
              <a:t>key peak? What is the lowest energy light that might be able to access this reactivity?</a:t>
            </a:r>
          </a:p>
          <a:p>
            <a:pPr marL="342900" marR="0" indent="-342900" algn="l" defTabSz="584200" rtl="0" fontAlgn="auto" latinLnBrk="0" hangingPunct="0">
              <a:lnSpc>
                <a:spcPct val="150000"/>
              </a:lnSpc>
              <a:spcBef>
                <a:spcPts val="0"/>
              </a:spcBef>
              <a:spcAft>
                <a:spcPts val="0"/>
              </a:spcAft>
              <a:buClrTx/>
              <a:buSzTx/>
              <a:buFont typeface="Arial" panose="020B0604020202020204" pitchFamily="34" charset="0"/>
              <a:buChar char="•"/>
              <a:tabLst/>
            </a:pPr>
            <a:endParaRPr lang="en-US" b="0" dirty="0"/>
          </a:p>
          <a:p>
            <a:pPr marL="342900" marR="0" indent="-342900" algn="l" defTabSz="584200" rtl="0" fontAlgn="auto" latinLnBrk="0" hangingPunct="0">
              <a:lnSpc>
                <a:spcPct val="150000"/>
              </a:lnSpc>
              <a:spcBef>
                <a:spcPts val="0"/>
              </a:spcBef>
              <a:spcAft>
                <a:spcPts val="0"/>
              </a:spcAft>
              <a:buClrTx/>
              <a:buSzTx/>
              <a:buFont typeface="Arial" panose="020B0604020202020204" pitchFamily="34" charset="0"/>
              <a:buChar char="•"/>
              <a:tabLst/>
            </a:pPr>
            <a:endParaRPr lang="en-US" b="0" dirty="0"/>
          </a:p>
          <a:p>
            <a:pPr marL="342900" marR="0" indent="-342900" algn="l" defTabSz="584200" rtl="0" fontAlgn="auto" latinLnBrk="0" hangingPunct="0">
              <a:lnSpc>
                <a:spcPct val="150000"/>
              </a:lnSpc>
              <a:spcBef>
                <a:spcPts val="0"/>
              </a:spcBef>
              <a:spcAft>
                <a:spcPts val="0"/>
              </a:spcAft>
              <a:buClrTx/>
              <a:buSzTx/>
              <a:buFont typeface="Arial" panose="020B0604020202020204" pitchFamily="34" charset="0"/>
              <a:buChar char="•"/>
              <a:tabLst/>
            </a:pPr>
            <a:r>
              <a:rPr lang="en-US" b="0" dirty="0"/>
              <a:t>Can we build a model with machine learning techniques to predict the spectral profile of a complex based only on information from its ancillary ligand?</a:t>
            </a:r>
          </a:p>
          <a:p>
            <a:pPr marL="342900" marR="0" indent="-342900" algn="l" defTabSz="584200" rtl="0" fontAlgn="auto" latinLnBrk="0" hangingPunct="0">
              <a:lnSpc>
                <a:spcPct val="150000"/>
              </a:lnSpc>
              <a:spcBef>
                <a:spcPts val="0"/>
              </a:spcBef>
              <a:spcAft>
                <a:spcPts val="0"/>
              </a:spcAft>
              <a:buClrTx/>
              <a:buSzTx/>
              <a:buFont typeface="Arial" panose="020B0604020202020204" pitchFamily="34" charset="0"/>
              <a:buChar char="•"/>
              <a:tabLst/>
            </a:pPr>
            <a:endPar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342900" marR="0" indent="-342900" algn="l" defTabSz="584200" rtl="0" fontAlgn="auto" latinLnBrk="0" hangingPunct="0">
              <a:lnSpc>
                <a:spcPct val="150000"/>
              </a:lnSpc>
              <a:spcBef>
                <a:spcPts val="0"/>
              </a:spcBef>
              <a:spcAft>
                <a:spcPts val="0"/>
              </a:spcAft>
              <a:buClrTx/>
              <a:buSzTx/>
              <a:buFont typeface="Arial" panose="020B0604020202020204" pitchFamily="34" charset="0"/>
              <a:buChar char="•"/>
              <a:tabLst/>
            </a:pPr>
            <a:endPar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endParaRPr>
          </a:p>
          <a:p>
            <a:pPr marL="342900" indent="-342900" algn="l">
              <a:lnSpc>
                <a:spcPct val="150000"/>
              </a:lnSpc>
              <a:buFont typeface="Arial" panose="020B0604020202020204" pitchFamily="34" charset="0"/>
              <a:buChar char="•"/>
            </a:pPr>
            <a:r>
              <a:rPr lang="en-US" b="0" dirty="0"/>
              <a:t>How conserved is the Pd-C photocleavage reactivity among a broad set of organophosphorus ligands?</a:t>
            </a:r>
          </a:p>
          <a:p>
            <a:pPr marL="342900" marR="0" indent="-342900" algn="l" defTabSz="584200" rtl="0" fontAlgn="auto" latinLnBrk="0" hangingPunct="0">
              <a:lnSpc>
                <a:spcPct val="150000"/>
              </a:lnSpc>
              <a:spcBef>
                <a:spcPts val="0"/>
              </a:spcBef>
              <a:spcAft>
                <a:spcPts val="0"/>
              </a:spcAft>
              <a:buClrTx/>
              <a:buSzTx/>
              <a:buFont typeface="Arial" panose="020B0604020202020204" pitchFamily="34" charset="0"/>
              <a:buChar char="•"/>
              <a:tabLst/>
            </a:pPr>
            <a:endParaRPr kumimoji="0" lang="en-US" sz="2400" b="0" i="0" u="none" strike="noStrike" cap="none" spc="0" normalizeH="0" baseline="0" dirty="0">
              <a:ln>
                <a:noFill/>
              </a:ln>
              <a:solidFill>
                <a:srgbClr val="000000"/>
              </a:solidFill>
              <a:effectLst/>
              <a:uFillTx/>
              <a:latin typeface="Helvetica Neue"/>
              <a:ea typeface="Helvetica Neue"/>
              <a:cs typeface="Helvetica Neue"/>
              <a:sym typeface="Helvetica Neue"/>
            </a:endParaRPr>
          </a:p>
        </p:txBody>
      </p:sp>
    </p:spTree>
    <p:extLst>
      <p:ext uri="{BB962C8B-B14F-4D97-AF65-F5344CB8AC3E}">
        <p14:creationId xmlns:p14="http://schemas.microsoft.com/office/powerpoint/2010/main" val="685088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PO by insertion copolymerization">
            <a:extLst>
              <a:ext uri="{FF2B5EF4-FFF2-40B4-BE49-F238E27FC236}">
                <a16:creationId xmlns:a16="http://schemas.microsoft.com/office/drawing/2014/main" id="{EA4D41D4-66D1-C189-3EB4-01CB19FAA470}"/>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EXPLORING PHOSPHINE LIGAND SPACE WITH KRAKEN LIBRARY</a:t>
            </a:r>
          </a:p>
        </p:txBody>
      </p:sp>
      <p:sp>
        <p:nvSpPr>
          <p:cNvPr id="3" name="JACS 2017, 139, 9605.">
            <a:extLst>
              <a:ext uri="{FF2B5EF4-FFF2-40B4-BE49-F238E27FC236}">
                <a16:creationId xmlns:a16="http://schemas.microsoft.com/office/drawing/2014/main" id="{2A1DE98A-25DA-9978-8AF3-7F5551789D9E}"/>
              </a:ext>
            </a:extLst>
          </p:cNvPr>
          <p:cNvSpPr txBox="1"/>
          <p:nvPr/>
        </p:nvSpPr>
        <p:spPr>
          <a:xfrm>
            <a:off x="5205186" y="9223072"/>
            <a:ext cx="7808034" cy="534762"/>
          </a:xfrm>
          <a:prstGeom prst="rect">
            <a:avLst/>
          </a:prstGeom>
          <a:ln w="12700">
            <a:miter lim="400000"/>
          </a:ln>
          <a:extLst>
            <a:ext uri="{C572A759-6A51-4108-AA02-DFA0A04FC94B}">
              <ma14:wrappingTextBoxFlag xmlns:lc="http://schemas.openxmlformats.org/drawingml/2006/lockedCanvas" xmlns:ma14="http://schemas.microsoft.com/office/mac/drawingml/2011/main" xmlns="" val="1"/>
            </a:ext>
          </a:extLst>
        </p:spPr>
        <p:txBody>
          <a:bodyPr wrap="square" lIns="142875" tIns="142875" rIns="142875" bIns="142875"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a:lstStyle>
          <a:p>
            <a:pPr algn="r"/>
            <a:r>
              <a:rPr lang="en-US" sz="1600" b="0" dirty="0" err="1">
                <a:latin typeface="Helvetica Light"/>
              </a:rPr>
              <a:t>Gensch</a:t>
            </a:r>
            <a:r>
              <a:rPr lang="en-US" sz="1600" b="0" dirty="0">
                <a:latin typeface="Helvetica Light"/>
              </a:rPr>
              <a:t>, Sigman, </a:t>
            </a:r>
            <a:r>
              <a:rPr lang="en-US" sz="1600" b="0" dirty="0" err="1">
                <a:latin typeface="Helvetica Light"/>
              </a:rPr>
              <a:t>Aspuru</a:t>
            </a:r>
            <a:r>
              <a:rPr lang="en-US" sz="1600" b="0" dirty="0">
                <a:latin typeface="Helvetica Light"/>
              </a:rPr>
              <a:t>-Guzik </a:t>
            </a:r>
            <a:r>
              <a:rPr lang="de-DE" sz="1600" b="0" i="1" dirty="0">
                <a:effectLst/>
              </a:rPr>
              <a:t>J. Am. Chem. Soc.</a:t>
            </a:r>
            <a:r>
              <a:rPr lang="de-DE" sz="1600" b="0" dirty="0"/>
              <a:t> </a:t>
            </a:r>
            <a:r>
              <a:rPr lang="de-DE" sz="1600" b="1" dirty="0">
                <a:effectLst/>
              </a:rPr>
              <a:t>2022</a:t>
            </a:r>
            <a:r>
              <a:rPr lang="de-DE" sz="1600" b="0" dirty="0"/>
              <a:t>, </a:t>
            </a:r>
            <a:r>
              <a:rPr lang="de-DE" sz="1600" b="0" i="1" dirty="0">
                <a:effectLst/>
              </a:rPr>
              <a:t>144</a:t>
            </a:r>
            <a:r>
              <a:rPr lang="de-DE" sz="1600" b="0" dirty="0"/>
              <a:t>, 1205.</a:t>
            </a:r>
            <a:endParaRPr lang="en-US" sz="1600" b="0" dirty="0"/>
          </a:p>
        </p:txBody>
      </p:sp>
      <p:pic>
        <p:nvPicPr>
          <p:cNvPr id="5" name="Picture 4" descr="A drawing of an octopus&#10;&#10;Description automatically generated">
            <a:extLst>
              <a:ext uri="{FF2B5EF4-FFF2-40B4-BE49-F238E27FC236}">
                <a16:creationId xmlns:a16="http://schemas.microsoft.com/office/drawing/2014/main" id="{2A938EF2-D3DC-10B0-69A8-87E9514617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4075" y="2304237"/>
            <a:ext cx="8756650" cy="4658538"/>
          </a:xfrm>
          <a:prstGeom prst="rect">
            <a:avLst/>
          </a:prstGeom>
        </p:spPr>
      </p:pic>
      <p:sp>
        <p:nvSpPr>
          <p:cNvPr id="6" name="TextBox 5">
            <a:extLst>
              <a:ext uri="{FF2B5EF4-FFF2-40B4-BE49-F238E27FC236}">
                <a16:creationId xmlns:a16="http://schemas.microsoft.com/office/drawing/2014/main" id="{3E831852-10A6-9720-13F5-22573A373F3F}"/>
              </a:ext>
            </a:extLst>
          </p:cNvPr>
          <p:cNvSpPr txBox="1"/>
          <p:nvPr/>
        </p:nvSpPr>
        <p:spPr>
          <a:xfrm>
            <a:off x="1008963" y="7912198"/>
            <a:ext cx="10986874"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lang="en-US" b="0" dirty="0">
                <a:latin typeface="Helvetica" panose="020B0604020202020204" pitchFamily="34" charset="0"/>
                <a:cs typeface="Helvetica" panose="020B0604020202020204" pitchFamily="34" charset="0"/>
              </a:rPr>
              <a:t>The Kraken library of phosphine ligands is a perfect starting point to explore the chemical space of bulky organophosphorus ligands.</a:t>
            </a:r>
          </a:p>
        </p:txBody>
      </p:sp>
    </p:spTree>
    <p:extLst>
      <p:ext uri="{BB962C8B-B14F-4D97-AF65-F5344CB8AC3E}">
        <p14:creationId xmlns:p14="http://schemas.microsoft.com/office/powerpoint/2010/main" val="3742376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3601003-01AB-900B-1861-FD2C6CE334C8}"/>
              </a:ext>
            </a:extLst>
          </p:cNvPr>
          <p:cNvPicPr>
            <a:picLocks noChangeAspect="1"/>
          </p:cNvPicPr>
          <p:nvPr/>
        </p:nvPicPr>
        <p:blipFill>
          <a:blip r:embed="rId2"/>
          <a:stretch>
            <a:fillRect/>
          </a:stretch>
        </p:blipFill>
        <p:spPr>
          <a:xfrm>
            <a:off x="1607343" y="1699959"/>
            <a:ext cx="9790113" cy="6848728"/>
          </a:xfrm>
          <a:prstGeom prst="rect">
            <a:avLst/>
          </a:prstGeom>
        </p:spPr>
      </p:pic>
      <p:sp>
        <p:nvSpPr>
          <p:cNvPr id="4" name="f-PO by insertion copolymerization">
            <a:extLst>
              <a:ext uri="{FF2B5EF4-FFF2-40B4-BE49-F238E27FC236}">
                <a16:creationId xmlns:a16="http://schemas.microsoft.com/office/drawing/2014/main" id="{C900359E-3E26-50B8-31E2-AB3DF52165C6}"/>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EXPLORING PHOSPHINE LIGAND SPACE WITH KRAKEN LIBRARY</a:t>
            </a:r>
          </a:p>
        </p:txBody>
      </p:sp>
      <p:sp>
        <p:nvSpPr>
          <p:cNvPr id="5" name="TextBox 4">
            <a:extLst>
              <a:ext uri="{FF2B5EF4-FFF2-40B4-BE49-F238E27FC236}">
                <a16:creationId xmlns:a16="http://schemas.microsoft.com/office/drawing/2014/main" id="{0D07EBF4-DE55-EE76-58F8-D8BC3269A686}"/>
              </a:ext>
            </a:extLst>
          </p:cNvPr>
          <p:cNvSpPr txBox="1"/>
          <p:nvPr/>
        </p:nvSpPr>
        <p:spPr>
          <a:xfrm>
            <a:off x="1008962" y="8606554"/>
            <a:ext cx="10986874"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lang="en-US" b="0" dirty="0">
                <a:latin typeface="Helvetica" panose="020B0604020202020204" pitchFamily="34" charset="0"/>
                <a:cs typeface="Helvetica" panose="020B0604020202020204" pitchFamily="34" charset="0"/>
              </a:rPr>
              <a:t>To start, I used the Kraken library to find the 210 closest (in principal component space) organophosphorus ligands to our target (tri-</a:t>
            </a:r>
            <a:r>
              <a:rPr lang="en-US" b="0" i="1" dirty="0">
                <a:latin typeface="Helvetica" panose="020B0604020202020204" pitchFamily="34" charset="0"/>
                <a:cs typeface="Helvetica" panose="020B0604020202020204" pitchFamily="34" charset="0"/>
              </a:rPr>
              <a:t>t</a:t>
            </a:r>
            <a:r>
              <a:rPr lang="en-US" b="0" dirty="0">
                <a:latin typeface="Helvetica" panose="020B0604020202020204" pitchFamily="34" charset="0"/>
                <a:cs typeface="Helvetica" panose="020B0604020202020204" pitchFamily="34" charset="0"/>
              </a:rPr>
              <a:t>-</a:t>
            </a:r>
            <a:r>
              <a:rPr lang="en-US" b="0" dirty="0" err="1">
                <a:latin typeface="Helvetica" panose="020B0604020202020204" pitchFamily="34" charset="0"/>
                <a:cs typeface="Helvetica" panose="020B0604020202020204" pitchFamily="34" charset="0"/>
              </a:rPr>
              <a:t>butylphosphine</a:t>
            </a:r>
            <a:r>
              <a:rPr lang="en-US" b="0" dirty="0">
                <a:latin typeface="Helvetica" panose="020B0604020202020204" pitchFamily="34" charset="0"/>
                <a:cs typeface="Helvetica" panose="020B0604020202020204" pitchFamily="34" charset="0"/>
              </a:rPr>
              <a:t>) </a:t>
            </a:r>
          </a:p>
        </p:txBody>
      </p:sp>
    </p:spTree>
    <p:extLst>
      <p:ext uri="{BB962C8B-B14F-4D97-AF65-F5344CB8AC3E}">
        <p14:creationId xmlns:p14="http://schemas.microsoft.com/office/powerpoint/2010/main" val="588685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9C571C-237B-ACC6-4438-AF4CC66E231A}"/>
            </a:ext>
          </a:extLst>
        </p:cNvPr>
        <p:cNvGrpSpPr/>
        <p:nvPr/>
      </p:nvGrpSpPr>
      <p:grpSpPr>
        <a:xfrm>
          <a:off x="0" y="0"/>
          <a:ext cx="0" cy="0"/>
          <a:chOff x="0" y="0"/>
          <a:chExt cx="0" cy="0"/>
        </a:xfrm>
      </p:grpSpPr>
      <p:sp>
        <p:nvSpPr>
          <p:cNvPr id="4" name="f-PO by insertion copolymerization">
            <a:extLst>
              <a:ext uri="{FF2B5EF4-FFF2-40B4-BE49-F238E27FC236}">
                <a16:creationId xmlns:a16="http://schemas.microsoft.com/office/drawing/2014/main" id="{B43F618C-9BF7-6EC4-5E45-935ACBC2DA43}"/>
              </a:ext>
            </a:extLst>
          </p:cNvPr>
          <p:cNvSpPr txBox="1"/>
          <p:nvPr/>
        </p:nvSpPr>
        <p:spPr>
          <a:xfrm>
            <a:off x="1925304" y="927167"/>
            <a:ext cx="12926038" cy="4276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1105" tIns="31105" rIns="31105" bIns="31105" anchor="ctr"/>
          <a:lstStyle/>
          <a:p>
            <a:pPr algn="l"/>
            <a:r>
              <a:rPr lang="en-US" sz="2426" dirty="0">
                <a:latin typeface="Roboto"/>
              </a:rPr>
              <a:t>EXPLORING PHOSPHINE LIGAND SPACE WITH KRAKEN LIBRARY</a:t>
            </a:r>
          </a:p>
        </p:txBody>
      </p:sp>
      <p:sp>
        <p:nvSpPr>
          <p:cNvPr id="5" name="TextBox 4">
            <a:extLst>
              <a:ext uri="{FF2B5EF4-FFF2-40B4-BE49-F238E27FC236}">
                <a16:creationId xmlns:a16="http://schemas.microsoft.com/office/drawing/2014/main" id="{B34903F3-DF1B-27FE-4421-45586919F3B4}"/>
              </a:ext>
            </a:extLst>
          </p:cNvPr>
          <p:cNvSpPr txBox="1"/>
          <p:nvPr/>
        </p:nvSpPr>
        <p:spPr>
          <a:xfrm>
            <a:off x="1008963" y="7290556"/>
            <a:ext cx="10986874"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just" defTabSz="584200" rtl="0" fontAlgn="auto" latinLnBrk="0" hangingPunct="0">
              <a:lnSpc>
                <a:spcPct val="100000"/>
              </a:lnSpc>
              <a:spcBef>
                <a:spcPts val="0"/>
              </a:spcBef>
              <a:spcAft>
                <a:spcPts val="0"/>
              </a:spcAft>
              <a:buClrTx/>
              <a:buSzTx/>
              <a:buFontTx/>
              <a:buNone/>
              <a:tabLst/>
            </a:pPr>
            <a:r>
              <a:rPr lang="en-US" b="0" dirty="0">
                <a:latin typeface="Helvetica" panose="020B0604020202020204" pitchFamily="34" charset="0"/>
                <a:cs typeface="Helvetica" panose="020B0604020202020204" pitchFamily="34" charset="0"/>
              </a:rPr>
              <a:t>In order to ensure that the organophosphorus ligands would form T-shaped (monoligated) Pd complexes, I restricted this set to the ligands with Boltzmann-average </a:t>
            </a:r>
            <a:r>
              <a:rPr lang="en-US" b="0" i="1" dirty="0">
                <a:latin typeface="Helvetica" panose="020B0604020202020204" pitchFamily="34" charset="0"/>
                <a:cs typeface="Helvetica" panose="020B0604020202020204" pitchFamily="34" charset="0"/>
              </a:rPr>
              <a:t>%</a:t>
            </a:r>
            <a:r>
              <a:rPr lang="en-US" b="0" i="1" dirty="0" err="1">
                <a:latin typeface="Helvetica" panose="020B0604020202020204" pitchFamily="34" charset="0"/>
                <a:cs typeface="Helvetica" panose="020B0604020202020204" pitchFamily="34" charset="0"/>
              </a:rPr>
              <a:t>V</a:t>
            </a:r>
            <a:r>
              <a:rPr lang="en-US" b="0" i="1" baseline="-25000" dirty="0" err="1">
                <a:latin typeface="Helvetica" panose="020B0604020202020204" pitchFamily="34" charset="0"/>
                <a:cs typeface="Helvetica" panose="020B0604020202020204" pitchFamily="34" charset="0"/>
              </a:rPr>
              <a:t>bur</a:t>
            </a:r>
            <a:r>
              <a:rPr lang="en-US" b="0" i="1" dirty="0">
                <a:latin typeface="Helvetica" panose="020B0604020202020204" pitchFamily="34" charset="0"/>
                <a:cs typeface="Helvetica" panose="020B0604020202020204" pitchFamily="34" charset="0"/>
              </a:rPr>
              <a:t> </a:t>
            </a:r>
            <a:r>
              <a:rPr lang="en-US" b="0" dirty="0">
                <a:latin typeface="Helvetica" panose="020B0604020202020204" pitchFamily="34" charset="0"/>
                <a:cs typeface="Helvetica" panose="020B0604020202020204" pitchFamily="34" charset="0"/>
              </a:rPr>
              <a:t>of 68% or more, very close to the value for tri-</a:t>
            </a:r>
            <a:r>
              <a:rPr lang="en-US" b="0" i="1" dirty="0">
                <a:latin typeface="Helvetica" panose="020B0604020202020204" pitchFamily="34" charset="0"/>
                <a:cs typeface="Helvetica" panose="020B0604020202020204" pitchFamily="34" charset="0"/>
              </a:rPr>
              <a:t>t</a:t>
            </a:r>
            <a:r>
              <a:rPr lang="en-US" b="0" dirty="0">
                <a:latin typeface="Helvetica" panose="020B0604020202020204" pitchFamily="34" charset="0"/>
                <a:cs typeface="Helvetica" panose="020B0604020202020204" pitchFamily="34" charset="0"/>
              </a:rPr>
              <a:t>-</a:t>
            </a:r>
            <a:r>
              <a:rPr lang="en-US" b="0" dirty="0" err="1">
                <a:latin typeface="Helvetica" panose="020B0604020202020204" pitchFamily="34" charset="0"/>
                <a:cs typeface="Helvetica" panose="020B0604020202020204" pitchFamily="34" charset="0"/>
              </a:rPr>
              <a:t>butylphosphine</a:t>
            </a:r>
            <a:r>
              <a:rPr lang="en-US" b="0" dirty="0">
                <a:latin typeface="Helvetica" panose="020B0604020202020204" pitchFamily="34" charset="0"/>
                <a:cs typeface="Helvetica" panose="020B0604020202020204" pitchFamily="34" charset="0"/>
              </a:rPr>
              <a:t>.</a:t>
            </a:r>
          </a:p>
          <a:p>
            <a:pPr marL="0" marR="0" indent="0" algn="just" defTabSz="584200" rtl="0" fontAlgn="auto" latinLnBrk="0" hangingPunct="0">
              <a:lnSpc>
                <a:spcPct val="100000"/>
              </a:lnSpc>
              <a:spcBef>
                <a:spcPts val="0"/>
              </a:spcBef>
              <a:spcAft>
                <a:spcPts val="0"/>
              </a:spcAft>
              <a:buClrTx/>
              <a:buSzTx/>
              <a:buFontTx/>
              <a:buNone/>
              <a:tabLst/>
            </a:pPr>
            <a:endParaRPr lang="en-US" b="0" dirty="0">
              <a:latin typeface="Helvetica" panose="020B0604020202020204" pitchFamily="34" charset="0"/>
              <a:cs typeface="Helvetica" panose="020B0604020202020204" pitchFamily="34" charset="0"/>
            </a:endParaRPr>
          </a:p>
          <a:p>
            <a:pPr marL="0" marR="0" indent="0" algn="just" defTabSz="584200" rtl="0" fontAlgn="auto" latinLnBrk="0" hangingPunct="0">
              <a:lnSpc>
                <a:spcPct val="100000"/>
              </a:lnSpc>
              <a:spcBef>
                <a:spcPts val="0"/>
              </a:spcBef>
              <a:spcAft>
                <a:spcPts val="0"/>
              </a:spcAft>
              <a:buClrTx/>
              <a:buSzTx/>
              <a:buFontTx/>
              <a:buNone/>
              <a:tabLst/>
            </a:pPr>
            <a:r>
              <a:rPr lang="en-US" b="0" dirty="0">
                <a:latin typeface="Helvetica" panose="020B0604020202020204" pitchFamily="34" charset="0"/>
                <a:cs typeface="Helvetica" panose="020B0604020202020204" pitchFamily="34" charset="0"/>
              </a:rPr>
              <a:t>This gave a final set of </a:t>
            </a:r>
            <a:r>
              <a:rPr lang="en-US" dirty="0">
                <a:latin typeface="Helvetica" panose="020B0604020202020204" pitchFamily="34" charset="0"/>
                <a:cs typeface="Helvetica" panose="020B0604020202020204" pitchFamily="34" charset="0"/>
              </a:rPr>
              <a:t>107 ligands </a:t>
            </a:r>
            <a:r>
              <a:rPr lang="en-US" b="0" dirty="0">
                <a:latin typeface="Helvetica" panose="020B0604020202020204" pitchFamily="34" charset="0"/>
                <a:cs typeface="Helvetica" panose="020B0604020202020204" pitchFamily="34" charset="0"/>
              </a:rPr>
              <a:t>(small subset pictured). </a:t>
            </a:r>
          </a:p>
        </p:txBody>
      </p:sp>
      <p:pic>
        <p:nvPicPr>
          <p:cNvPr id="6" name="Picture 5" descr="A group of small dots&#10;&#10;Description automatically generated with medium confidence">
            <a:extLst>
              <a:ext uri="{FF2B5EF4-FFF2-40B4-BE49-F238E27FC236}">
                <a16:creationId xmlns:a16="http://schemas.microsoft.com/office/drawing/2014/main" id="{C98A4F35-827E-7DBD-D5A1-656DDC4174FF}"/>
              </a:ext>
            </a:extLst>
          </p:cNvPr>
          <p:cNvPicPr>
            <a:picLocks noChangeAspect="1"/>
          </p:cNvPicPr>
          <p:nvPr/>
        </p:nvPicPr>
        <p:blipFill>
          <a:blip r:embed="rId2" cstate="print">
            <a:extLst>
              <a:ext uri="{28A0092B-C50C-407E-A947-70E740481C1C}">
                <a14:useLocalDpi xmlns:a14="http://schemas.microsoft.com/office/drawing/2010/main" val="0"/>
              </a:ext>
            </a:extLst>
          </a:blip>
          <a:srcRect t="1558" r="30161" b="72634"/>
          <a:stretch/>
        </p:blipFill>
        <p:spPr>
          <a:xfrm>
            <a:off x="741135" y="2247899"/>
            <a:ext cx="11408229" cy="4637313"/>
          </a:xfrm>
          <a:prstGeom prst="rect">
            <a:avLst/>
          </a:prstGeom>
        </p:spPr>
      </p:pic>
    </p:spTree>
    <p:extLst>
      <p:ext uri="{BB962C8B-B14F-4D97-AF65-F5344CB8AC3E}">
        <p14:creationId xmlns:p14="http://schemas.microsoft.com/office/powerpoint/2010/main" val="4095171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23349</TotalTime>
  <Words>2427</Words>
  <Application>Microsoft Office PowerPoint</Application>
  <PresentationFormat>Custom</PresentationFormat>
  <Paragraphs>154</Paragraphs>
  <Slides>29</Slides>
  <Notes>20</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29</vt:i4>
      </vt:variant>
    </vt:vector>
  </HeadingPairs>
  <TitlesOfParts>
    <vt:vector size="39" baseType="lpstr">
      <vt:lpstr>Arial</vt:lpstr>
      <vt:lpstr>Helvetica</vt:lpstr>
      <vt:lpstr>Helvetica Light</vt:lpstr>
      <vt:lpstr>Helvetica Neue</vt:lpstr>
      <vt:lpstr>Helvetica Neue Light</vt:lpstr>
      <vt:lpstr>Helvetica Neue Medium</vt:lpstr>
      <vt:lpstr>Helvetica Neue Thin</vt:lpstr>
      <vt:lpstr>Roboto</vt:lpstr>
      <vt:lpstr>White</vt:lpstr>
      <vt:lpstr>CS ChemDraw Drawing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Waddell</dc:creator>
  <cp:lastModifiedBy>Peter Waddell</cp:lastModifiedBy>
  <cp:revision>623</cp:revision>
  <dcterms:modified xsi:type="dcterms:W3CDTF">2024-12-08T18:36:50Z</dcterms:modified>
</cp:coreProperties>
</file>